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>
        <p:scale>
          <a:sx n="66" d="100"/>
          <a:sy n="66" d="100"/>
        </p:scale>
        <p:origin x="384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CDEB8-6F79-485D-B09A-17BC50653A3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3F76E2-0624-4FEA-8A80-3E0248EFF68E}">
      <dgm:prSet/>
      <dgm:spPr/>
      <dgm:t>
        <a:bodyPr/>
        <a:lstStyle/>
        <a:p>
          <a:r>
            <a:rPr lang="en-US" b="1" i="0"/>
            <a:t>Foundation Year</a:t>
          </a:r>
          <a:r>
            <a:rPr lang="en-US" b="0" i="0"/>
            <a:t>: 2000</a:t>
          </a:r>
          <a:endParaRPr lang="en-US"/>
        </a:p>
      </dgm:t>
    </dgm:pt>
    <dgm:pt modelId="{1FFF9972-AF6A-4C6E-836F-2640E9405616}" type="parTrans" cxnId="{DB33245C-9413-47BB-8DB8-847C1C749AA6}">
      <dgm:prSet/>
      <dgm:spPr/>
      <dgm:t>
        <a:bodyPr/>
        <a:lstStyle/>
        <a:p>
          <a:endParaRPr lang="en-US"/>
        </a:p>
      </dgm:t>
    </dgm:pt>
    <dgm:pt modelId="{1AF91EB3-018F-49AD-97A2-790A2FF05013}" type="sibTrans" cxnId="{DB33245C-9413-47BB-8DB8-847C1C749AA6}">
      <dgm:prSet/>
      <dgm:spPr/>
      <dgm:t>
        <a:bodyPr/>
        <a:lstStyle/>
        <a:p>
          <a:endParaRPr lang="en-US"/>
        </a:p>
      </dgm:t>
    </dgm:pt>
    <dgm:pt modelId="{1D693D31-2A90-421A-AE67-6BDEC67E77F6}">
      <dgm:prSet/>
      <dgm:spPr/>
      <dgm:t>
        <a:bodyPr/>
        <a:lstStyle/>
        <a:p>
          <a:r>
            <a:rPr lang="en-US" b="1" i="0"/>
            <a:t>Core Services</a:t>
          </a:r>
          <a:r>
            <a:rPr lang="en-US" b="0" i="0"/>
            <a:t>: Software development and IT consulting</a:t>
          </a:r>
          <a:endParaRPr lang="en-US"/>
        </a:p>
      </dgm:t>
    </dgm:pt>
    <dgm:pt modelId="{4D7E2E9B-33D9-49F7-9CEA-352CA01688A6}" type="parTrans" cxnId="{609B681B-CB6E-4284-BF56-343E0DA46BAD}">
      <dgm:prSet/>
      <dgm:spPr/>
      <dgm:t>
        <a:bodyPr/>
        <a:lstStyle/>
        <a:p>
          <a:endParaRPr lang="en-US"/>
        </a:p>
      </dgm:t>
    </dgm:pt>
    <dgm:pt modelId="{93FEFF10-6D1C-43BD-8CCB-A97776666BD1}" type="sibTrans" cxnId="{609B681B-CB6E-4284-BF56-343E0DA46BAD}">
      <dgm:prSet/>
      <dgm:spPr/>
      <dgm:t>
        <a:bodyPr/>
        <a:lstStyle/>
        <a:p>
          <a:endParaRPr lang="en-US"/>
        </a:p>
      </dgm:t>
    </dgm:pt>
    <dgm:pt modelId="{4C99F437-A308-448C-AB90-36ADBA153F2A}">
      <dgm:prSet/>
      <dgm:spPr/>
      <dgm:t>
        <a:bodyPr/>
        <a:lstStyle/>
        <a:p>
          <a:r>
            <a:rPr lang="en-US" b="1" i="0"/>
            <a:t>Headquarters</a:t>
          </a:r>
          <a:r>
            <a:rPr lang="en-US" b="0" i="0"/>
            <a:t>: Boston, MA, with a national presence</a:t>
          </a:r>
          <a:endParaRPr lang="en-US"/>
        </a:p>
      </dgm:t>
    </dgm:pt>
    <dgm:pt modelId="{525A2421-20ED-4689-9D20-EA8303BCE335}" type="parTrans" cxnId="{5DBB7543-F80A-44F2-98C0-87C8027AE94C}">
      <dgm:prSet/>
      <dgm:spPr/>
      <dgm:t>
        <a:bodyPr/>
        <a:lstStyle/>
        <a:p>
          <a:endParaRPr lang="en-US"/>
        </a:p>
      </dgm:t>
    </dgm:pt>
    <dgm:pt modelId="{0D0BE066-C281-4D27-AA0B-FA5CD324984E}" type="sibTrans" cxnId="{5DBB7543-F80A-44F2-98C0-87C8027AE94C}">
      <dgm:prSet/>
      <dgm:spPr/>
      <dgm:t>
        <a:bodyPr/>
        <a:lstStyle/>
        <a:p>
          <a:endParaRPr lang="en-US"/>
        </a:p>
      </dgm:t>
    </dgm:pt>
    <dgm:pt modelId="{ED8286EF-61A9-4981-9108-74F13C7A0293}">
      <dgm:prSet/>
      <dgm:spPr/>
      <dgm:t>
        <a:bodyPr/>
        <a:lstStyle/>
        <a:p>
          <a:r>
            <a:rPr lang="en-US" b="1" i="0"/>
            <a:t>Team</a:t>
          </a:r>
          <a:r>
            <a:rPr lang="en-US" b="0" i="0"/>
            <a:t>: Over 100 top-tier professionals</a:t>
          </a:r>
          <a:endParaRPr lang="en-US"/>
        </a:p>
      </dgm:t>
    </dgm:pt>
    <dgm:pt modelId="{6A8C557A-872F-4D12-80C7-B0D22DC1DEAF}" type="parTrans" cxnId="{72BF3FE1-7C23-4A40-8F31-1F21F02F7B2C}">
      <dgm:prSet/>
      <dgm:spPr/>
      <dgm:t>
        <a:bodyPr/>
        <a:lstStyle/>
        <a:p>
          <a:endParaRPr lang="en-US"/>
        </a:p>
      </dgm:t>
    </dgm:pt>
    <dgm:pt modelId="{A48B8AE0-4CBF-4EB0-91B5-0629382E353A}" type="sibTrans" cxnId="{72BF3FE1-7C23-4A40-8F31-1F21F02F7B2C}">
      <dgm:prSet/>
      <dgm:spPr/>
      <dgm:t>
        <a:bodyPr/>
        <a:lstStyle/>
        <a:p>
          <a:endParaRPr lang="en-US"/>
        </a:p>
      </dgm:t>
    </dgm:pt>
    <dgm:pt modelId="{77339FE0-F1FD-47E8-BA9D-813C02280874}">
      <dgm:prSet/>
      <dgm:spPr/>
      <dgm:t>
        <a:bodyPr/>
        <a:lstStyle/>
        <a:p>
          <a:r>
            <a:rPr lang="en-US" b="1" i="0"/>
            <a:t>Company Ethos</a:t>
          </a:r>
          <a:r>
            <a:rPr lang="en-US" b="0" i="0"/>
            <a:t>: Unchanged identity, independent operations</a:t>
          </a:r>
          <a:endParaRPr lang="en-US"/>
        </a:p>
      </dgm:t>
    </dgm:pt>
    <dgm:pt modelId="{DA6A4C97-DAAF-41FD-BFBD-265C37A83ACB}" type="parTrans" cxnId="{A49AD7F5-7EF7-4509-AF92-D376DA679A1F}">
      <dgm:prSet/>
      <dgm:spPr/>
      <dgm:t>
        <a:bodyPr/>
        <a:lstStyle/>
        <a:p>
          <a:endParaRPr lang="en-US"/>
        </a:p>
      </dgm:t>
    </dgm:pt>
    <dgm:pt modelId="{B277D390-8A7A-40FB-95A0-5319ED98B134}" type="sibTrans" cxnId="{A49AD7F5-7EF7-4509-AF92-D376DA679A1F}">
      <dgm:prSet/>
      <dgm:spPr/>
      <dgm:t>
        <a:bodyPr/>
        <a:lstStyle/>
        <a:p>
          <a:endParaRPr lang="en-US"/>
        </a:p>
      </dgm:t>
    </dgm:pt>
    <dgm:pt modelId="{A368FC82-50B9-428E-9A8F-B7BE1F20AFA7}">
      <dgm:prSet/>
      <dgm:spPr/>
      <dgm:t>
        <a:bodyPr/>
        <a:lstStyle/>
        <a:p>
          <a:r>
            <a:rPr lang="en-US" b="1" i="0"/>
            <a:t>Licenses</a:t>
          </a:r>
          <a:r>
            <a:rPr lang="en-US" b="0" i="0"/>
            <a:t>: Authorized to operate in multiple states</a:t>
          </a:r>
          <a:endParaRPr lang="en-US"/>
        </a:p>
      </dgm:t>
    </dgm:pt>
    <dgm:pt modelId="{4394DAE7-A05C-4908-BE5C-E93A50789CD1}" type="parTrans" cxnId="{B271E039-1DA2-4D8D-B456-40D23646795A}">
      <dgm:prSet/>
      <dgm:spPr/>
      <dgm:t>
        <a:bodyPr/>
        <a:lstStyle/>
        <a:p>
          <a:endParaRPr lang="en-US"/>
        </a:p>
      </dgm:t>
    </dgm:pt>
    <dgm:pt modelId="{D658081F-720E-4E48-801F-A0B5EEFC6153}" type="sibTrans" cxnId="{B271E039-1DA2-4D8D-B456-40D23646795A}">
      <dgm:prSet/>
      <dgm:spPr/>
      <dgm:t>
        <a:bodyPr/>
        <a:lstStyle/>
        <a:p>
          <a:endParaRPr lang="en-US"/>
        </a:p>
      </dgm:t>
    </dgm:pt>
    <dgm:pt modelId="{783140AB-B2B7-48C6-83F8-89D5DC52E92D}">
      <dgm:prSet/>
      <dgm:spPr/>
      <dgm:t>
        <a:bodyPr/>
        <a:lstStyle/>
        <a:p>
          <a:r>
            <a:rPr lang="en-US" b="1" i="0"/>
            <a:t>Clientele</a:t>
          </a:r>
          <a:r>
            <a:rPr lang="en-US" b="0" i="0"/>
            <a:t>: Prominent automakers and parts suppliers</a:t>
          </a:r>
          <a:endParaRPr lang="en-US"/>
        </a:p>
      </dgm:t>
    </dgm:pt>
    <dgm:pt modelId="{AE2E7825-ECC4-4FA6-8820-2D030324A280}" type="parTrans" cxnId="{EA6D5A4A-209F-4626-A64E-36856433757D}">
      <dgm:prSet/>
      <dgm:spPr/>
      <dgm:t>
        <a:bodyPr/>
        <a:lstStyle/>
        <a:p>
          <a:endParaRPr lang="en-US"/>
        </a:p>
      </dgm:t>
    </dgm:pt>
    <dgm:pt modelId="{D347473F-8210-4EF1-8007-44DACE785C35}" type="sibTrans" cxnId="{EA6D5A4A-209F-4626-A64E-36856433757D}">
      <dgm:prSet/>
      <dgm:spPr/>
      <dgm:t>
        <a:bodyPr/>
        <a:lstStyle/>
        <a:p>
          <a:endParaRPr lang="en-US"/>
        </a:p>
      </dgm:t>
    </dgm:pt>
    <dgm:pt modelId="{CEAF35B4-D1A3-4738-9CEC-7E8A6F05C9DE}">
      <dgm:prSet/>
      <dgm:spPr/>
      <dgm:t>
        <a:bodyPr/>
        <a:lstStyle/>
        <a:p>
          <a:r>
            <a:rPr lang="en-US" b="1" i="0"/>
            <a:t>Notable Works</a:t>
          </a:r>
          <a:r>
            <a:rPr lang="en-US" b="0" i="0"/>
            <a:t>: Dealer inventory systems, service appointment portals</a:t>
          </a:r>
          <a:endParaRPr lang="en-US"/>
        </a:p>
      </dgm:t>
    </dgm:pt>
    <dgm:pt modelId="{D57259E8-145C-4AEC-873D-06A453BFB703}" type="parTrans" cxnId="{B47AB346-97E6-4A18-8C9A-65FE1E104C3B}">
      <dgm:prSet/>
      <dgm:spPr/>
      <dgm:t>
        <a:bodyPr/>
        <a:lstStyle/>
        <a:p>
          <a:endParaRPr lang="en-US"/>
        </a:p>
      </dgm:t>
    </dgm:pt>
    <dgm:pt modelId="{6412AE6D-34B3-4CC1-95BE-31C17AD93EDD}" type="sibTrans" cxnId="{B47AB346-97E6-4A18-8C9A-65FE1E104C3B}">
      <dgm:prSet/>
      <dgm:spPr/>
      <dgm:t>
        <a:bodyPr/>
        <a:lstStyle/>
        <a:p>
          <a:endParaRPr lang="en-US"/>
        </a:p>
      </dgm:t>
    </dgm:pt>
    <dgm:pt modelId="{29E629FB-80A9-4C6E-8097-30A3F8971442}">
      <dgm:prSet/>
      <dgm:spPr/>
      <dgm:t>
        <a:bodyPr/>
        <a:lstStyle/>
        <a:p>
          <a:r>
            <a:rPr lang="en-US" b="1" i="0"/>
            <a:t>Accolades</a:t>
          </a:r>
          <a:r>
            <a:rPr lang="en-US" b="0" i="0"/>
            <a:t>: Renowned for exceptional service delivery</a:t>
          </a:r>
          <a:endParaRPr lang="en-US"/>
        </a:p>
      </dgm:t>
    </dgm:pt>
    <dgm:pt modelId="{32060AEA-3A5D-4ACE-894F-2094195A73E7}" type="parTrans" cxnId="{7B25CDBC-AA8D-4BD4-A3FF-6C3E74412A06}">
      <dgm:prSet/>
      <dgm:spPr/>
      <dgm:t>
        <a:bodyPr/>
        <a:lstStyle/>
        <a:p>
          <a:endParaRPr lang="en-US"/>
        </a:p>
      </dgm:t>
    </dgm:pt>
    <dgm:pt modelId="{2DB07B0C-BB58-44BE-95B2-1FBC4CC3DDE3}" type="sibTrans" cxnId="{7B25CDBC-AA8D-4BD4-A3FF-6C3E74412A06}">
      <dgm:prSet/>
      <dgm:spPr/>
      <dgm:t>
        <a:bodyPr/>
        <a:lstStyle/>
        <a:p>
          <a:endParaRPr lang="en-US"/>
        </a:p>
      </dgm:t>
    </dgm:pt>
    <dgm:pt modelId="{DDB2939A-9BAA-46AE-87F0-9C6A0F336376}">
      <dgm:prSet/>
      <dgm:spPr/>
      <dgm:t>
        <a:bodyPr/>
        <a:lstStyle/>
        <a:p>
          <a:r>
            <a:rPr lang="en-US" b="1" i="0"/>
            <a:t>References</a:t>
          </a:r>
          <a:r>
            <a:rPr lang="en-US" b="0" i="0"/>
            <a:t>: Provided upon request</a:t>
          </a:r>
          <a:endParaRPr lang="en-US"/>
        </a:p>
      </dgm:t>
    </dgm:pt>
    <dgm:pt modelId="{FBE99876-16B4-4F0F-A346-A74D31F1CB08}" type="parTrans" cxnId="{881552C4-1F0D-499D-BBF3-1CAEE1CA6A14}">
      <dgm:prSet/>
      <dgm:spPr/>
      <dgm:t>
        <a:bodyPr/>
        <a:lstStyle/>
        <a:p>
          <a:endParaRPr lang="en-US"/>
        </a:p>
      </dgm:t>
    </dgm:pt>
    <dgm:pt modelId="{2E261718-1826-4401-B373-79CB06CD590D}" type="sibTrans" cxnId="{881552C4-1F0D-499D-BBF3-1CAEE1CA6A14}">
      <dgm:prSet/>
      <dgm:spPr/>
      <dgm:t>
        <a:bodyPr/>
        <a:lstStyle/>
        <a:p>
          <a:endParaRPr lang="en-US"/>
        </a:p>
      </dgm:t>
    </dgm:pt>
    <dgm:pt modelId="{909A0699-ADCA-4485-9C55-191F5CBB10B7}" type="pres">
      <dgm:prSet presAssocID="{918CDEB8-6F79-485D-B09A-17BC50653A3A}" presName="diagram" presStyleCnt="0">
        <dgm:presLayoutVars>
          <dgm:dir/>
          <dgm:resizeHandles val="exact"/>
        </dgm:presLayoutVars>
      </dgm:prSet>
      <dgm:spPr/>
    </dgm:pt>
    <dgm:pt modelId="{3C3DAED3-5A9D-4036-B908-A7F3E6B57FD0}" type="pres">
      <dgm:prSet presAssocID="{543F76E2-0624-4FEA-8A80-3E0248EFF68E}" presName="node" presStyleLbl="node1" presStyleIdx="0" presStyleCnt="10">
        <dgm:presLayoutVars>
          <dgm:bulletEnabled val="1"/>
        </dgm:presLayoutVars>
      </dgm:prSet>
      <dgm:spPr/>
    </dgm:pt>
    <dgm:pt modelId="{FDE672DE-E338-4AE9-BC20-D79A939EF7D2}" type="pres">
      <dgm:prSet presAssocID="{1AF91EB3-018F-49AD-97A2-790A2FF05013}" presName="sibTrans" presStyleCnt="0"/>
      <dgm:spPr/>
    </dgm:pt>
    <dgm:pt modelId="{0A1B3530-2F1A-475E-9DC7-04A5B275CE19}" type="pres">
      <dgm:prSet presAssocID="{1D693D31-2A90-421A-AE67-6BDEC67E77F6}" presName="node" presStyleLbl="node1" presStyleIdx="1" presStyleCnt="10">
        <dgm:presLayoutVars>
          <dgm:bulletEnabled val="1"/>
        </dgm:presLayoutVars>
      </dgm:prSet>
      <dgm:spPr/>
    </dgm:pt>
    <dgm:pt modelId="{25A97E97-47D6-4A78-BEE3-C4E637CC73E6}" type="pres">
      <dgm:prSet presAssocID="{93FEFF10-6D1C-43BD-8CCB-A97776666BD1}" presName="sibTrans" presStyleCnt="0"/>
      <dgm:spPr/>
    </dgm:pt>
    <dgm:pt modelId="{CD55D26D-62DC-4FEF-9113-FE1438C6395D}" type="pres">
      <dgm:prSet presAssocID="{4C99F437-A308-448C-AB90-36ADBA153F2A}" presName="node" presStyleLbl="node1" presStyleIdx="2" presStyleCnt="10">
        <dgm:presLayoutVars>
          <dgm:bulletEnabled val="1"/>
        </dgm:presLayoutVars>
      </dgm:prSet>
      <dgm:spPr/>
    </dgm:pt>
    <dgm:pt modelId="{8629906E-A375-4B24-9A47-0364887D6248}" type="pres">
      <dgm:prSet presAssocID="{0D0BE066-C281-4D27-AA0B-FA5CD324984E}" presName="sibTrans" presStyleCnt="0"/>
      <dgm:spPr/>
    </dgm:pt>
    <dgm:pt modelId="{47D6B493-88E4-4EC8-90DB-8828F200B99A}" type="pres">
      <dgm:prSet presAssocID="{ED8286EF-61A9-4981-9108-74F13C7A0293}" presName="node" presStyleLbl="node1" presStyleIdx="3" presStyleCnt="10">
        <dgm:presLayoutVars>
          <dgm:bulletEnabled val="1"/>
        </dgm:presLayoutVars>
      </dgm:prSet>
      <dgm:spPr/>
    </dgm:pt>
    <dgm:pt modelId="{F7610631-24AC-4683-92C0-0AA0F3147CB4}" type="pres">
      <dgm:prSet presAssocID="{A48B8AE0-4CBF-4EB0-91B5-0629382E353A}" presName="sibTrans" presStyleCnt="0"/>
      <dgm:spPr/>
    </dgm:pt>
    <dgm:pt modelId="{74D2C1D7-BA8E-4E11-A709-493B54EC5211}" type="pres">
      <dgm:prSet presAssocID="{77339FE0-F1FD-47E8-BA9D-813C02280874}" presName="node" presStyleLbl="node1" presStyleIdx="4" presStyleCnt="10">
        <dgm:presLayoutVars>
          <dgm:bulletEnabled val="1"/>
        </dgm:presLayoutVars>
      </dgm:prSet>
      <dgm:spPr/>
    </dgm:pt>
    <dgm:pt modelId="{2CA9EB8D-37EA-4077-A803-EE6F726B42D0}" type="pres">
      <dgm:prSet presAssocID="{B277D390-8A7A-40FB-95A0-5319ED98B134}" presName="sibTrans" presStyleCnt="0"/>
      <dgm:spPr/>
    </dgm:pt>
    <dgm:pt modelId="{EE259732-50A6-4AE3-B787-BDA2F69392D9}" type="pres">
      <dgm:prSet presAssocID="{A368FC82-50B9-428E-9A8F-B7BE1F20AFA7}" presName="node" presStyleLbl="node1" presStyleIdx="5" presStyleCnt="10">
        <dgm:presLayoutVars>
          <dgm:bulletEnabled val="1"/>
        </dgm:presLayoutVars>
      </dgm:prSet>
      <dgm:spPr/>
    </dgm:pt>
    <dgm:pt modelId="{FA06EAE8-383F-42A1-9495-E85CB6523B5C}" type="pres">
      <dgm:prSet presAssocID="{D658081F-720E-4E48-801F-A0B5EEFC6153}" presName="sibTrans" presStyleCnt="0"/>
      <dgm:spPr/>
    </dgm:pt>
    <dgm:pt modelId="{541EA1A5-8E2D-4317-A54E-7340E9BD680F}" type="pres">
      <dgm:prSet presAssocID="{783140AB-B2B7-48C6-83F8-89D5DC52E92D}" presName="node" presStyleLbl="node1" presStyleIdx="6" presStyleCnt="10">
        <dgm:presLayoutVars>
          <dgm:bulletEnabled val="1"/>
        </dgm:presLayoutVars>
      </dgm:prSet>
      <dgm:spPr/>
    </dgm:pt>
    <dgm:pt modelId="{344A7B5E-898F-46BC-92BF-EB6C43DD80A3}" type="pres">
      <dgm:prSet presAssocID="{D347473F-8210-4EF1-8007-44DACE785C35}" presName="sibTrans" presStyleCnt="0"/>
      <dgm:spPr/>
    </dgm:pt>
    <dgm:pt modelId="{45CA4945-6AD7-4783-A348-12411E8F7FC3}" type="pres">
      <dgm:prSet presAssocID="{CEAF35B4-D1A3-4738-9CEC-7E8A6F05C9DE}" presName="node" presStyleLbl="node1" presStyleIdx="7" presStyleCnt="10">
        <dgm:presLayoutVars>
          <dgm:bulletEnabled val="1"/>
        </dgm:presLayoutVars>
      </dgm:prSet>
      <dgm:spPr/>
    </dgm:pt>
    <dgm:pt modelId="{8843E5B5-FE55-453D-891F-F824EDECAEF0}" type="pres">
      <dgm:prSet presAssocID="{6412AE6D-34B3-4CC1-95BE-31C17AD93EDD}" presName="sibTrans" presStyleCnt="0"/>
      <dgm:spPr/>
    </dgm:pt>
    <dgm:pt modelId="{531E5A43-659F-4CA0-960A-0EEEEA2A36F1}" type="pres">
      <dgm:prSet presAssocID="{29E629FB-80A9-4C6E-8097-30A3F8971442}" presName="node" presStyleLbl="node1" presStyleIdx="8" presStyleCnt="10">
        <dgm:presLayoutVars>
          <dgm:bulletEnabled val="1"/>
        </dgm:presLayoutVars>
      </dgm:prSet>
      <dgm:spPr/>
    </dgm:pt>
    <dgm:pt modelId="{F61EABC6-C908-4651-9D5B-2F7BD6B23D50}" type="pres">
      <dgm:prSet presAssocID="{2DB07B0C-BB58-44BE-95B2-1FBC4CC3DDE3}" presName="sibTrans" presStyleCnt="0"/>
      <dgm:spPr/>
    </dgm:pt>
    <dgm:pt modelId="{39D98A43-C8CD-4308-B274-2EA62D4CDFA5}" type="pres">
      <dgm:prSet presAssocID="{DDB2939A-9BAA-46AE-87F0-9C6A0F336376}" presName="node" presStyleLbl="node1" presStyleIdx="9" presStyleCnt="10">
        <dgm:presLayoutVars>
          <dgm:bulletEnabled val="1"/>
        </dgm:presLayoutVars>
      </dgm:prSet>
      <dgm:spPr/>
    </dgm:pt>
  </dgm:ptLst>
  <dgm:cxnLst>
    <dgm:cxn modelId="{609B681B-CB6E-4284-BF56-343E0DA46BAD}" srcId="{918CDEB8-6F79-485D-B09A-17BC50653A3A}" destId="{1D693D31-2A90-421A-AE67-6BDEC67E77F6}" srcOrd="1" destOrd="0" parTransId="{4D7E2E9B-33D9-49F7-9CEA-352CA01688A6}" sibTransId="{93FEFF10-6D1C-43BD-8CCB-A97776666BD1}"/>
    <dgm:cxn modelId="{DF870622-EE02-4901-B43D-10403C5EAD3A}" type="presOf" srcId="{77339FE0-F1FD-47E8-BA9D-813C02280874}" destId="{74D2C1D7-BA8E-4E11-A709-493B54EC5211}" srcOrd="0" destOrd="0" presId="urn:microsoft.com/office/officeart/2005/8/layout/default"/>
    <dgm:cxn modelId="{3246E422-961E-49B3-86FE-44F3A0A22F5B}" type="presOf" srcId="{A368FC82-50B9-428E-9A8F-B7BE1F20AFA7}" destId="{EE259732-50A6-4AE3-B787-BDA2F69392D9}" srcOrd="0" destOrd="0" presId="urn:microsoft.com/office/officeart/2005/8/layout/default"/>
    <dgm:cxn modelId="{F6ED732D-FF78-4D5B-9F7B-A2A5C6914E6F}" type="presOf" srcId="{29E629FB-80A9-4C6E-8097-30A3F8971442}" destId="{531E5A43-659F-4CA0-960A-0EEEEA2A36F1}" srcOrd="0" destOrd="0" presId="urn:microsoft.com/office/officeart/2005/8/layout/default"/>
    <dgm:cxn modelId="{B271E039-1DA2-4D8D-B456-40D23646795A}" srcId="{918CDEB8-6F79-485D-B09A-17BC50653A3A}" destId="{A368FC82-50B9-428E-9A8F-B7BE1F20AFA7}" srcOrd="5" destOrd="0" parTransId="{4394DAE7-A05C-4908-BE5C-E93A50789CD1}" sibTransId="{D658081F-720E-4E48-801F-A0B5EEFC6153}"/>
    <dgm:cxn modelId="{DB33245C-9413-47BB-8DB8-847C1C749AA6}" srcId="{918CDEB8-6F79-485D-B09A-17BC50653A3A}" destId="{543F76E2-0624-4FEA-8A80-3E0248EFF68E}" srcOrd="0" destOrd="0" parTransId="{1FFF9972-AF6A-4C6E-836F-2640E9405616}" sibTransId="{1AF91EB3-018F-49AD-97A2-790A2FF05013}"/>
    <dgm:cxn modelId="{5DBB7543-F80A-44F2-98C0-87C8027AE94C}" srcId="{918CDEB8-6F79-485D-B09A-17BC50653A3A}" destId="{4C99F437-A308-448C-AB90-36ADBA153F2A}" srcOrd="2" destOrd="0" parTransId="{525A2421-20ED-4689-9D20-EA8303BCE335}" sibTransId="{0D0BE066-C281-4D27-AA0B-FA5CD324984E}"/>
    <dgm:cxn modelId="{B47AB346-97E6-4A18-8C9A-65FE1E104C3B}" srcId="{918CDEB8-6F79-485D-B09A-17BC50653A3A}" destId="{CEAF35B4-D1A3-4738-9CEC-7E8A6F05C9DE}" srcOrd="7" destOrd="0" parTransId="{D57259E8-145C-4AEC-873D-06A453BFB703}" sibTransId="{6412AE6D-34B3-4CC1-95BE-31C17AD93EDD}"/>
    <dgm:cxn modelId="{EA6D5A4A-209F-4626-A64E-36856433757D}" srcId="{918CDEB8-6F79-485D-B09A-17BC50653A3A}" destId="{783140AB-B2B7-48C6-83F8-89D5DC52E92D}" srcOrd="6" destOrd="0" parTransId="{AE2E7825-ECC4-4FA6-8820-2D030324A280}" sibTransId="{D347473F-8210-4EF1-8007-44DACE785C35}"/>
    <dgm:cxn modelId="{631AE66A-7997-47B4-B497-1E51397641DD}" type="presOf" srcId="{1D693D31-2A90-421A-AE67-6BDEC67E77F6}" destId="{0A1B3530-2F1A-475E-9DC7-04A5B275CE19}" srcOrd="0" destOrd="0" presId="urn:microsoft.com/office/officeart/2005/8/layout/default"/>
    <dgm:cxn modelId="{3013326D-D9E5-4B37-97DE-E5152AC9DDD7}" type="presOf" srcId="{783140AB-B2B7-48C6-83F8-89D5DC52E92D}" destId="{541EA1A5-8E2D-4317-A54E-7340E9BD680F}" srcOrd="0" destOrd="0" presId="urn:microsoft.com/office/officeart/2005/8/layout/default"/>
    <dgm:cxn modelId="{97AC3C55-9ECB-4D73-A4AB-88AAE6FCE899}" type="presOf" srcId="{543F76E2-0624-4FEA-8A80-3E0248EFF68E}" destId="{3C3DAED3-5A9D-4036-B908-A7F3E6B57FD0}" srcOrd="0" destOrd="0" presId="urn:microsoft.com/office/officeart/2005/8/layout/default"/>
    <dgm:cxn modelId="{249D688F-89C8-472E-878F-4772A65F8DFA}" type="presOf" srcId="{CEAF35B4-D1A3-4738-9CEC-7E8A6F05C9DE}" destId="{45CA4945-6AD7-4783-A348-12411E8F7FC3}" srcOrd="0" destOrd="0" presId="urn:microsoft.com/office/officeart/2005/8/layout/default"/>
    <dgm:cxn modelId="{95D2F597-5C0A-4705-8AE4-45AB859A2BD8}" type="presOf" srcId="{ED8286EF-61A9-4981-9108-74F13C7A0293}" destId="{47D6B493-88E4-4EC8-90DB-8828F200B99A}" srcOrd="0" destOrd="0" presId="urn:microsoft.com/office/officeart/2005/8/layout/default"/>
    <dgm:cxn modelId="{BB12F8AD-DEEF-47EF-81B8-11722E2D2F7C}" type="presOf" srcId="{918CDEB8-6F79-485D-B09A-17BC50653A3A}" destId="{909A0699-ADCA-4485-9C55-191F5CBB10B7}" srcOrd="0" destOrd="0" presId="urn:microsoft.com/office/officeart/2005/8/layout/default"/>
    <dgm:cxn modelId="{7B25CDBC-AA8D-4BD4-A3FF-6C3E74412A06}" srcId="{918CDEB8-6F79-485D-B09A-17BC50653A3A}" destId="{29E629FB-80A9-4C6E-8097-30A3F8971442}" srcOrd="8" destOrd="0" parTransId="{32060AEA-3A5D-4ACE-894F-2094195A73E7}" sibTransId="{2DB07B0C-BB58-44BE-95B2-1FBC4CC3DDE3}"/>
    <dgm:cxn modelId="{881552C4-1F0D-499D-BBF3-1CAEE1CA6A14}" srcId="{918CDEB8-6F79-485D-B09A-17BC50653A3A}" destId="{DDB2939A-9BAA-46AE-87F0-9C6A0F336376}" srcOrd="9" destOrd="0" parTransId="{FBE99876-16B4-4F0F-A346-A74D31F1CB08}" sibTransId="{2E261718-1826-4401-B373-79CB06CD590D}"/>
    <dgm:cxn modelId="{72BF3FE1-7C23-4A40-8F31-1F21F02F7B2C}" srcId="{918CDEB8-6F79-485D-B09A-17BC50653A3A}" destId="{ED8286EF-61A9-4981-9108-74F13C7A0293}" srcOrd="3" destOrd="0" parTransId="{6A8C557A-872F-4D12-80C7-B0D22DC1DEAF}" sibTransId="{A48B8AE0-4CBF-4EB0-91B5-0629382E353A}"/>
    <dgm:cxn modelId="{C685ECE3-F557-4556-A006-2EDF7F01F639}" type="presOf" srcId="{4C99F437-A308-448C-AB90-36ADBA153F2A}" destId="{CD55D26D-62DC-4FEF-9113-FE1438C6395D}" srcOrd="0" destOrd="0" presId="urn:microsoft.com/office/officeart/2005/8/layout/default"/>
    <dgm:cxn modelId="{176EE3F1-AC13-4E4C-B4F4-C71FCD6F03D5}" type="presOf" srcId="{DDB2939A-9BAA-46AE-87F0-9C6A0F336376}" destId="{39D98A43-C8CD-4308-B274-2EA62D4CDFA5}" srcOrd="0" destOrd="0" presId="urn:microsoft.com/office/officeart/2005/8/layout/default"/>
    <dgm:cxn modelId="{A49AD7F5-7EF7-4509-AF92-D376DA679A1F}" srcId="{918CDEB8-6F79-485D-B09A-17BC50653A3A}" destId="{77339FE0-F1FD-47E8-BA9D-813C02280874}" srcOrd="4" destOrd="0" parTransId="{DA6A4C97-DAAF-41FD-BFBD-265C37A83ACB}" sibTransId="{B277D390-8A7A-40FB-95A0-5319ED98B134}"/>
    <dgm:cxn modelId="{3956B323-AB6A-4971-BD0E-C6D390B6A916}" type="presParOf" srcId="{909A0699-ADCA-4485-9C55-191F5CBB10B7}" destId="{3C3DAED3-5A9D-4036-B908-A7F3E6B57FD0}" srcOrd="0" destOrd="0" presId="urn:microsoft.com/office/officeart/2005/8/layout/default"/>
    <dgm:cxn modelId="{9DCD8C08-D3C2-480B-ABF1-8101026919D1}" type="presParOf" srcId="{909A0699-ADCA-4485-9C55-191F5CBB10B7}" destId="{FDE672DE-E338-4AE9-BC20-D79A939EF7D2}" srcOrd="1" destOrd="0" presId="urn:microsoft.com/office/officeart/2005/8/layout/default"/>
    <dgm:cxn modelId="{EE82AF1D-999C-43A2-960B-1CE4D811834D}" type="presParOf" srcId="{909A0699-ADCA-4485-9C55-191F5CBB10B7}" destId="{0A1B3530-2F1A-475E-9DC7-04A5B275CE19}" srcOrd="2" destOrd="0" presId="urn:microsoft.com/office/officeart/2005/8/layout/default"/>
    <dgm:cxn modelId="{468DD657-A60F-4B6C-927A-29535CCAF273}" type="presParOf" srcId="{909A0699-ADCA-4485-9C55-191F5CBB10B7}" destId="{25A97E97-47D6-4A78-BEE3-C4E637CC73E6}" srcOrd="3" destOrd="0" presId="urn:microsoft.com/office/officeart/2005/8/layout/default"/>
    <dgm:cxn modelId="{1A72201E-5ED8-4947-893D-DA80B5AF9CDC}" type="presParOf" srcId="{909A0699-ADCA-4485-9C55-191F5CBB10B7}" destId="{CD55D26D-62DC-4FEF-9113-FE1438C6395D}" srcOrd="4" destOrd="0" presId="urn:microsoft.com/office/officeart/2005/8/layout/default"/>
    <dgm:cxn modelId="{AAEE8A17-1105-4B79-AB7A-3F739FF29BB6}" type="presParOf" srcId="{909A0699-ADCA-4485-9C55-191F5CBB10B7}" destId="{8629906E-A375-4B24-9A47-0364887D6248}" srcOrd="5" destOrd="0" presId="urn:microsoft.com/office/officeart/2005/8/layout/default"/>
    <dgm:cxn modelId="{BBACF9E7-C248-4210-B7A6-9725D324B45E}" type="presParOf" srcId="{909A0699-ADCA-4485-9C55-191F5CBB10B7}" destId="{47D6B493-88E4-4EC8-90DB-8828F200B99A}" srcOrd="6" destOrd="0" presId="urn:microsoft.com/office/officeart/2005/8/layout/default"/>
    <dgm:cxn modelId="{04366101-9D6B-4DB5-8A6C-BEDD3C9E57A7}" type="presParOf" srcId="{909A0699-ADCA-4485-9C55-191F5CBB10B7}" destId="{F7610631-24AC-4683-92C0-0AA0F3147CB4}" srcOrd="7" destOrd="0" presId="urn:microsoft.com/office/officeart/2005/8/layout/default"/>
    <dgm:cxn modelId="{65CD6237-7467-4330-89C4-E849EAFCF444}" type="presParOf" srcId="{909A0699-ADCA-4485-9C55-191F5CBB10B7}" destId="{74D2C1D7-BA8E-4E11-A709-493B54EC5211}" srcOrd="8" destOrd="0" presId="urn:microsoft.com/office/officeart/2005/8/layout/default"/>
    <dgm:cxn modelId="{5FC88C59-46DE-4F4F-8905-A97A297A6C84}" type="presParOf" srcId="{909A0699-ADCA-4485-9C55-191F5CBB10B7}" destId="{2CA9EB8D-37EA-4077-A803-EE6F726B42D0}" srcOrd="9" destOrd="0" presId="urn:microsoft.com/office/officeart/2005/8/layout/default"/>
    <dgm:cxn modelId="{83CE2877-8654-486E-92A7-F80B1B03D0D2}" type="presParOf" srcId="{909A0699-ADCA-4485-9C55-191F5CBB10B7}" destId="{EE259732-50A6-4AE3-B787-BDA2F69392D9}" srcOrd="10" destOrd="0" presId="urn:microsoft.com/office/officeart/2005/8/layout/default"/>
    <dgm:cxn modelId="{BCDEB83C-75D2-4B92-BCB6-51F402A136C4}" type="presParOf" srcId="{909A0699-ADCA-4485-9C55-191F5CBB10B7}" destId="{FA06EAE8-383F-42A1-9495-E85CB6523B5C}" srcOrd="11" destOrd="0" presId="urn:microsoft.com/office/officeart/2005/8/layout/default"/>
    <dgm:cxn modelId="{A64A2AAE-4E7B-4E60-8777-5352F6B75B0F}" type="presParOf" srcId="{909A0699-ADCA-4485-9C55-191F5CBB10B7}" destId="{541EA1A5-8E2D-4317-A54E-7340E9BD680F}" srcOrd="12" destOrd="0" presId="urn:microsoft.com/office/officeart/2005/8/layout/default"/>
    <dgm:cxn modelId="{D77DFA1D-E48E-4AC8-BD0F-42D8111C7C5C}" type="presParOf" srcId="{909A0699-ADCA-4485-9C55-191F5CBB10B7}" destId="{344A7B5E-898F-46BC-92BF-EB6C43DD80A3}" srcOrd="13" destOrd="0" presId="urn:microsoft.com/office/officeart/2005/8/layout/default"/>
    <dgm:cxn modelId="{45F0E5F2-00EB-46DD-8FB6-D84BE25401BD}" type="presParOf" srcId="{909A0699-ADCA-4485-9C55-191F5CBB10B7}" destId="{45CA4945-6AD7-4783-A348-12411E8F7FC3}" srcOrd="14" destOrd="0" presId="urn:microsoft.com/office/officeart/2005/8/layout/default"/>
    <dgm:cxn modelId="{09E74154-35DA-4723-BDB7-2349E980E532}" type="presParOf" srcId="{909A0699-ADCA-4485-9C55-191F5CBB10B7}" destId="{8843E5B5-FE55-453D-891F-F824EDECAEF0}" srcOrd="15" destOrd="0" presId="urn:microsoft.com/office/officeart/2005/8/layout/default"/>
    <dgm:cxn modelId="{A73F8C8E-ECB2-4361-8487-863E258867BF}" type="presParOf" srcId="{909A0699-ADCA-4485-9C55-191F5CBB10B7}" destId="{531E5A43-659F-4CA0-960A-0EEEEA2A36F1}" srcOrd="16" destOrd="0" presId="urn:microsoft.com/office/officeart/2005/8/layout/default"/>
    <dgm:cxn modelId="{585C0DCE-C851-44FB-B4F6-C4FE29DC27EF}" type="presParOf" srcId="{909A0699-ADCA-4485-9C55-191F5CBB10B7}" destId="{F61EABC6-C908-4651-9D5B-2F7BD6B23D50}" srcOrd="17" destOrd="0" presId="urn:microsoft.com/office/officeart/2005/8/layout/default"/>
    <dgm:cxn modelId="{B0064640-93CC-4AEF-864E-52E5713049CE}" type="presParOf" srcId="{909A0699-ADCA-4485-9C55-191F5CBB10B7}" destId="{39D98A43-C8CD-4308-B274-2EA62D4CDFA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D06A5-9E33-4433-BFD9-F31C52D9D3E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5FCCF34-9380-464B-9E4E-519127A326A5}">
      <dgm:prSet/>
      <dgm:spPr/>
      <dgm:t>
        <a:bodyPr/>
        <a:lstStyle/>
        <a:p>
          <a:r>
            <a:rPr lang="en-US" b="1" i="0" baseline="0"/>
            <a:t>Unified Automotive Marketplace</a:t>
          </a:r>
          <a:br>
            <a:rPr lang="en-US" b="0" i="0" baseline="0"/>
          </a:br>
          <a:r>
            <a:rPr lang="en-US" b="0" i="0" baseline="0"/>
            <a:t>"Don't Junk It - List It" serves as a comprehensive marketplace, streamlining the sale and purchase of used car parts online.</a:t>
          </a:r>
          <a:endParaRPr lang="en-US"/>
        </a:p>
      </dgm:t>
    </dgm:pt>
    <dgm:pt modelId="{94C170F4-2438-4A1A-9210-A32AAAD8D1DA}" type="parTrans" cxnId="{24C9BF16-9381-4BF0-B016-D6E832EF3CA7}">
      <dgm:prSet/>
      <dgm:spPr/>
      <dgm:t>
        <a:bodyPr/>
        <a:lstStyle/>
        <a:p>
          <a:endParaRPr lang="en-US"/>
        </a:p>
      </dgm:t>
    </dgm:pt>
    <dgm:pt modelId="{1109B84F-A7B6-4DC0-A529-22CCCCF9BDEA}" type="sibTrans" cxnId="{24C9BF16-9381-4BF0-B016-D6E832EF3CA7}">
      <dgm:prSet/>
      <dgm:spPr/>
      <dgm:t>
        <a:bodyPr/>
        <a:lstStyle/>
        <a:p>
          <a:endParaRPr lang="en-US"/>
        </a:p>
      </dgm:t>
    </dgm:pt>
    <dgm:pt modelId="{3FA03B22-11CA-4712-9B3F-DE9743CABB50}">
      <dgm:prSet/>
      <dgm:spPr/>
      <dgm:t>
        <a:bodyPr/>
        <a:lstStyle/>
        <a:p>
          <a:r>
            <a:rPr lang="en-US" b="1" i="0" baseline="0"/>
            <a:t>Intuitive and Responsive Design</a:t>
          </a:r>
          <a:br>
            <a:rPr lang="en-US" b="0" i="0" baseline="0"/>
          </a:br>
          <a:r>
            <a:rPr lang="en-US" b="0" i="0" baseline="0"/>
            <a:t>The platform's front-end interface, built with ReactJS, offers a dynamic and responsive experience for seamless user interactions.</a:t>
          </a:r>
          <a:endParaRPr lang="en-US"/>
        </a:p>
      </dgm:t>
    </dgm:pt>
    <dgm:pt modelId="{89887671-8DBB-41DB-BCC0-56D0D9A99960}" type="parTrans" cxnId="{F676791C-E93E-48F0-935F-A19DE408EC8A}">
      <dgm:prSet/>
      <dgm:spPr/>
      <dgm:t>
        <a:bodyPr/>
        <a:lstStyle/>
        <a:p>
          <a:endParaRPr lang="en-US"/>
        </a:p>
      </dgm:t>
    </dgm:pt>
    <dgm:pt modelId="{2882C072-2184-4D17-A053-31F417529984}" type="sibTrans" cxnId="{F676791C-E93E-48F0-935F-A19DE408EC8A}">
      <dgm:prSet/>
      <dgm:spPr/>
      <dgm:t>
        <a:bodyPr/>
        <a:lstStyle/>
        <a:p>
          <a:endParaRPr lang="en-US"/>
        </a:p>
      </dgm:t>
    </dgm:pt>
    <dgm:pt modelId="{CE93A07B-0D88-4FF6-99DF-4456FD0742AB}">
      <dgm:prSet/>
      <dgm:spPr/>
      <dgm:t>
        <a:bodyPr/>
        <a:lstStyle/>
        <a:p>
          <a:r>
            <a:rPr lang="en-US" b="1" i="0" baseline="0"/>
            <a:t>Structured Data Operations</a:t>
          </a:r>
          <a:br>
            <a:rPr lang="en-US" b="0" i="0" baseline="0"/>
          </a:br>
          <a:r>
            <a:rPr lang="en-US" b="0" i="0" baseline="0"/>
            <a:t>Using a three-tier architecture, it integrates REST APIs with an ExpressJS/Node.js backend, ensuring efficient data processing and management with MongoDB.</a:t>
          </a:r>
          <a:endParaRPr lang="en-US"/>
        </a:p>
      </dgm:t>
    </dgm:pt>
    <dgm:pt modelId="{3301C973-907B-40FC-B1B9-8138ABC03F47}" type="parTrans" cxnId="{71EBC88A-81B3-4FF9-8B58-B5FD3F52C5A9}">
      <dgm:prSet/>
      <dgm:spPr/>
      <dgm:t>
        <a:bodyPr/>
        <a:lstStyle/>
        <a:p>
          <a:endParaRPr lang="en-US"/>
        </a:p>
      </dgm:t>
    </dgm:pt>
    <dgm:pt modelId="{81289733-7424-44A6-BA32-1A216B46E9E7}" type="sibTrans" cxnId="{71EBC88A-81B3-4FF9-8B58-B5FD3F52C5A9}">
      <dgm:prSet/>
      <dgm:spPr/>
      <dgm:t>
        <a:bodyPr/>
        <a:lstStyle/>
        <a:p>
          <a:endParaRPr lang="en-US"/>
        </a:p>
      </dgm:t>
    </dgm:pt>
    <dgm:pt modelId="{E77C4C35-6E1F-4E24-8E85-C6B319226F2F}">
      <dgm:prSet/>
      <dgm:spPr/>
      <dgm:t>
        <a:bodyPr/>
        <a:lstStyle/>
        <a:p>
          <a:r>
            <a:rPr lang="en-US" b="1" i="0" baseline="0"/>
            <a:t>Robust Security Measures</a:t>
          </a:r>
          <a:br>
            <a:rPr lang="en-US" b="0" i="0" baseline="0"/>
          </a:br>
          <a:r>
            <a:rPr lang="en-US" b="0" i="0" baseline="0"/>
            <a:t>Security is paramount with advanced protocols like HTTPS, password hashing, input validation, and JWT authentication for safeguarding transactions and data.</a:t>
          </a:r>
          <a:endParaRPr lang="en-US"/>
        </a:p>
      </dgm:t>
    </dgm:pt>
    <dgm:pt modelId="{6EF45B9D-BA0A-4538-A9A3-6E64D7D66DF6}" type="parTrans" cxnId="{BCBBE8DC-08ED-4BF9-AC04-A5F92CEDFD7B}">
      <dgm:prSet/>
      <dgm:spPr/>
      <dgm:t>
        <a:bodyPr/>
        <a:lstStyle/>
        <a:p>
          <a:endParaRPr lang="en-US"/>
        </a:p>
      </dgm:t>
    </dgm:pt>
    <dgm:pt modelId="{2C57AC49-7E24-476D-ABDE-E33E038F8D23}" type="sibTrans" cxnId="{BCBBE8DC-08ED-4BF9-AC04-A5F92CEDFD7B}">
      <dgm:prSet/>
      <dgm:spPr/>
      <dgm:t>
        <a:bodyPr/>
        <a:lstStyle/>
        <a:p>
          <a:endParaRPr lang="en-US"/>
        </a:p>
      </dgm:t>
    </dgm:pt>
    <dgm:pt modelId="{3F0E6524-8BC5-4045-AF7F-C6BF854C6540}">
      <dgm:prSet/>
      <dgm:spPr/>
      <dgm:t>
        <a:bodyPr/>
        <a:lstStyle/>
        <a:p>
          <a:r>
            <a:rPr lang="en-US" b="1" i="0" baseline="0"/>
            <a:t>Rigorous Quality Testing</a:t>
          </a:r>
          <a:br>
            <a:rPr lang="en-US" b="0" i="0" baseline="0"/>
          </a:br>
          <a:r>
            <a:rPr lang="en-US" b="0" i="0" baseline="0"/>
            <a:t>Our platform undergoes extensive testing, including unit, integration, UI, security, and performance tests, to ensure a high-quality and reliable system.</a:t>
          </a:r>
          <a:endParaRPr lang="en-US"/>
        </a:p>
      </dgm:t>
    </dgm:pt>
    <dgm:pt modelId="{F951693A-E667-4443-9A02-24266438ED3D}" type="parTrans" cxnId="{B66B3873-3BDE-4FFB-A586-AAC700E9B96C}">
      <dgm:prSet/>
      <dgm:spPr/>
      <dgm:t>
        <a:bodyPr/>
        <a:lstStyle/>
        <a:p>
          <a:endParaRPr lang="en-US"/>
        </a:p>
      </dgm:t>
    </dgm:pt>
    <dgm:pt modelId="{C959F82A-CD79-4112-9277-BD28683E8138}" type="sibTrans" cxnId="{B66B3873-3BDE-4FFB-A586-AAC700E9B96C}">
      <dgm:prSet/>
      <dgm:spPr/>
      <dgm:t>
        <a:bodyPr/>
        <a:lstStyle/>
        <a:p>
          <a:endParaRPr lang="en-US"/>
        </a:p>
      </dgm:t>
    </dgm:pt>
    <dgm:pt modelId="{06A5CBF9-A2F7-4C6A-8865-33DB1D911616}">
      <dgm:prSet/>
      <dgm:spPr/>
      <dgm:t>
        <a:bodyPr/>
        <a:lstStyle/>
        <a:p>
          <a:r>
            <a:rPr lang="en-US" b="1" i="0" baseline="0"/>
            <a:t>Adaptive Development Approach</a:t>
          </a:r>
          <a:br>
            <a:rPr lang="en-US" b="0" i="0" baseline="0"/>
          </a:br>
          <a:r>
            <a:rPr lang="en-US" b="0" i="0" baseline="0"/>
            <a:t>The platform is developed with the flexibility to adapt to evolving requirements and technical advancements, ensuring it meets stakeholder expectations.</a:t>
          </a:r>
          <a:endParaRPr lang="en-US"/>
        </a:p>
      </dgm:t>
    </dgm:pt>
    <dgm:pt modelId="{7177C86D-BAF8-4B58-9C50-A67FFE5BB866}" type="parTrans" cxnId="{87DC860E-3F18-4C61-9919-04E0F979C70A}">
      <dgm:prSet/>
      <dgm:spPr/>
      <dgm:t>
        <a:bodyPr/>
        <a:lstStyle/>
        <a:p>
          <a:endParaRPr lang="en-US"/>
        </a:p>
      </dgm:t>
    </dgm:pt>
    <dgm:pt modelId="{DDCEB6DB-99CB-4B11-BFD5-5DEA0C52B6D5}" type="sibTrans" cxnId="{87DC860E-3F18-4C61-9919-04E0F979C70A}">
      <dgm:prSet/>
      <dgm:spPr/>
      <dgm:t>
        <a:bodyPr/>
        <a:lstStyle/>
        <a:p>
          <a:endParaRPr lang="en-US"/>
        </a:p>
      </dgm:t>
    </dgm:pt>
    <dgm:pt modelId="{A1A5C13A-4423-4C6B-BD20-779BCE0DF7D1}" type="pres">
      <dgm:prSet presAssocID="{095D06A5-9E33-4433-BFD9-F31C52D9D3E4}" presName="root" presStyleCnt="0">
        <dgm:presLayoutVars>
          <dgm:dir/>
          <dgm:resizeHandles val="exact"/>
        </dgm:presLayoutVars>
      </dgm:prSet>
      <dgm:spPr/>
    </dgm:pt>
    <dgm:pt modelId="{31602157-C1CC-4ED8-934F-B7C78FC37468}" type="pres">
      <dgm:prSet presAssocID="{095D06A5-9E33-4433-BFD9-F31C52D9D3E4}" presName="container" presStyleCnt="0">
        <dgm:presLayoutVars>
          <dgm:dir/>
          <dgm:resizeHandles val="exact"/>
        </dgm:presLayoutVars>
      </dgm:prSet>
      <dgm:spPr/>
    </dgm:pt>
    <dgm:pt modelId="{FC83999C-BFFB-4ABB-A243-C523CC5755A1}" type="pres">
      <dgm:prSet presAssocID="{35FCCF34-9380-464B-9E4E-519127A326A5}" presName="compNode" presStyleCnt="0"/>
      <dgm:spPr/>
    </dgm:pt>
    <dgm:pt modelId="{84ECF84E-9914-4F7F-BAE1-F0D30AF7B53A}" type="pres">
      <dgm:prSet presAssocID="{35FCCF34-9380-464B-9E4E-519127A326A5}" presName="iconBgRect" presStyleLbl="bgShp" presStyleIdx="0" presStyleCnt="6"/>
      <dgm:spPr/>
    </dgm:pt>
    <dgm:pt modelId="{793A5E9A-E177-45A6-847D-9B47058AD2B8}" type="pres">
      <dgm:prSet presAssocID="{35FCCF34-9380-464B-9E4E-519127A326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AFBAEA9-8065-4509-A606-70D9479A3234}" type="pres">
      <dgm:prSet presAssocID="{35FCCF34-9380-464B-9E4E-519127A326A5}" presName="spaceRect" presStyleCnt="0"/>
      <dgm:spPr/>
    </dgm:pt>
    <dgm:pt modelId="{CE622D4B-9FBF-4984-B8DD-BD8BC5AB5DE9}" type="pres">
      <dgm:prSet presAssocID="{35FCCF34-9380-464B-9E4E-519127A326A5}" presName="textRect" presStyleLbl="revTx" presStyleIdx="0" presStyleCnt="6">
        <dgm:presLayoutVars>
          <dgm:chMax val="1"/>
          <dgm:chPref val="1"/>
        </dgm:presLayoutVars>
      </dgm:prSet>
      <dgm:spPr/>
    </dgm:pt>
    <dgm:pt modelId="{4373CDE4-499E-43C1-B862-834976D98FCA}" type="pres">
      <dgm:prSet presAssocID="{1109B84F-A7B6-4DC0-A529-22CCCCF9BDEA}" presName="sibTrans" presStyleLbl="sibTrans2D1" presStyleIdx="0" presStyleCnt="0"/>
      <dgm:spPr/>
    </dgm:pt>
    <dgm:pt modelId="{AA4DD0DF-A3AF-42A7-B3E4-AD312BC362DC}" type="pres">
      <dgm:prSet presAssocID="{3FA03B22-11CA-4712-9B3F-DE9743CABB50}" presName="compNode" presStyleCnt="0"/>
      <dgm:spPr/>
    </dgm:pt>
    <dgm:pt modelId="{5760762B-991C-414C-9E0D-10A60DF48DD5}" type="pres">
      <dgm:prSet presAssocID="{3FA03B22-11CA-4712-9B3F-DE9743CABB50}" presName="iconBgRect" presStyleLbl="bgShp" presStyleIdx="1" presStyleCnt="6"/>
      <dgm:spPr/>
    </dgm:pt>
    <dgm:pt modelId="{05FB4819-A2BD-420D-AD6B-044118712CE4}" type="pres">
      <dgm:prSet presAssocID="{3FA03B22-11CA-4712-9B3F-DE9743CABB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0D2F51E-B1DA-42DA-B3C5-9F7DB2769092}" type="pres">
      <dgm:prSet presAssocID="{3FA03B22-11CA-4712-9B3F-DE9743CABB50}" presName="spaceRect" presStyleCnt="0"/>
      <dgm:spPr/>
    </dgm:pt>
    <dgm:pt modelId="{3832BF52-154A-4DFE-9A99-ABFB938F04F0}" type="pres">
      <dgm:prSet presAssocID="{3FA03B22-11CA-4712-9B3F-DE9743CABB50}" presName="textRect" presStyleLbl="revTx" presStyleIdx="1" presStyleCnt="6">
        <dgm:presLayoutVars>
          <dgm:chMax val="1"/>
          <dgm:chPref val="1"/>
        </dgm:presLayoutVars>
      </dgm:prSet>
      <dgm:spPr/>
    </dgm:pt>
    <dgm:pt modelId="{27BE1F55-C46E-49F2-89E1-CD6AD3C4E6E5}" type="pres">
      <dgm:prSet presAssocID="{2882C072-2184-4D17-A053-31F417529984}" presName="sibTrans" presStyleLbl="sibTrans2D1" presStyleIdx="0" presStyleCnt="0"/>
      <dgm:spPr/>
    </dgm:pt>
    <dgm:pt modelId="{BBC1614E-C5B7-47C8-9717-4E6FD4395473}" type="pres">
      <dgm:prSet presAssocID="{CE93A07B-0D88-4FF6-99DF-4456FD0742AB}" presName="compNode" presStyleCnt="0"/>
      <dgm:spPr/>
    </dgm:pt>
    <dgm:pt modelId="{94F542CD-EB68-4D29-B86C-0E467A63CDDF}" type="pres">
      <dgm:prSet presAssocID="{CE93A07B-0D88-4FF6-99DF-4456FD0742AB}" presName="iconBgRect" presStyleLbl="bgShp" presStyleIdx="2" presStyleCnt="6"/>
      <dgm:spPr/>
    </dgm:pt>
    <dgm:pt modelId="{36D28F18-2E50-4858-A1E3-9A7A272D2947}" type="pres">
      <dgm:prSet presAssocID="{CE93A07B-0D88-4FF6-99DF-4456FD0742A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CBFD60-B54F-4D6A-9139-41898289487F}" type="pres">
      <dgm:prSet presAssocID="{CE93A07B-0D88-4FF6-99DF-4456FD0742AB}" presName="spaceRect" presStyleCnt="0"/>
      <dgm:spPr/>
    </dgm:pt>
    <dgm:pt modelId="{ABA6D5F4-C541-4D15-B6BE-465712E1930F}" type="pres">
      <dgm:prSet presAssocID="{CE93A07B-0D88-4FF6-99DF-4456FD0742AB}" presName="textRect" presStyleLbl="revTx" presStyleIdx="2" presStyleCnt="6">
        <dgm:presLayoutVars>
          <dgm:chMax val="1"/>
          <dgm:chPref val="1"/>
        </dgm:presLayoutVars>
      </dgm:prSet>
      <dgm:spPr/>
    </dgm:pt>
    <dgm:pt modelId="{A2B7CB86-89E3-43D9-8450-40CA374C2366}" type="pres">
      <dgm:prSet presAssocID="{81289733-7424-44A6-BA32-1A216B46E9E7}" presName="sibTrans" presStyleLbl="sibTrans2D1" presStyleIdx="0" presStyleCnt="0"/>
      <dgm:spPr/>
    </dgm:pt>
    <dgm:pt modelId="{5DE7074A-99D0-4567-8D90-7B54B2B4C1F1}" type="pres">
      <dgm:prSet presAssocID="{E77C4C35-6E1F-4E24-8E85-C6B319226F2F}" presName="compNode" presStyleCnt="0"/>
      <dgm:spPr/>
    </dgm:pt>
    <dgm:pt modelId="{D6B06231-8DEE-4F92-A9D2-36E658D499ED}" type="pres">
      <dgm:prSet presAssocID="{E77C4C35-6E1F-4E24-8E85-C6B319226F2F}" presName="iconBgRect" presStyleLbl="bgShp" presStyleIdx="3" presStyleCnt="6"/>
      <dgm:spPr/>
    </dgm:pt>
    <dgm:pt modelId="{28933246-20D9-4FA3-8B72-45F85B6FCACE}" type="pres">
      <dgm:prSet presAssocID="{E77C4C35-6E1F-4E24-8E85-C6B319226F2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A10DFB2-1A59-436D-BA6D-57C77F72D91B}" type="pres">
      <dgm:prSet presAssocID="{E77C4C35-6E1F-4E24-8E85-C6B319226F2F}" presName="spaceRect" presStyleCnt="0"/>
      <dgm:spPr/>
    </dgm:pt>
    <dgm:pt modelId="{CDE7361D-9C78-4A1B-ACB8-543CC8442C74}" type="pres">
      <dgm:prSet presAssocID="{E77C4C35-6E1F-4E24-8E85-C6B319226F2F}" presName="textRect" presStyleLbl="revTx" presStyleIdx="3" presStyleCnt="6">
        <dgm:presLayoutVars>
          <dgm:chMax val="1"/>
          <dgm:chPref val="1"/>
        </dgm:presLayoutVars>
      </dgm:prSet>
      <dgm:spPr/>
    </dgm:pt>
    <dgm:pt modelId="{8B37ABA2-AEB9-472F-900D-566149D3BF27}" type="pres">
      <dgm:prSet presAssocID="{2C57AC49-7E24-476D-ABDE-E33E038F8D23}" presName="sibTrans" presStyleLbl="sibTrans2D1" presStyleIdx="0" presStyleCnt="0"/>
      <dgm:spPr/>
    </dgm:pt>
    <dgm:pt modelId="{9579F94F-B6EE-4F8E-B389-5C1B5CCAA4CD}" type="pres">
      <dgm:prSet presAssocID="{3F0E6524-8BC5-4045-AF7F-C6BF854C6540}" presName="compNode" presStyleCnt="0"/>
      <dgm:spPr/>
    </dgm:pt>
    <dgm:pt modelId="{E6AC20AC-3E7B-431B-9C06-B14BAD9FF079}" type="pres">
      <dgm:prSet presAssocID="{3F0E6524-8BC5-4045-AF7F-C6BF854C6540}" presName="iconBgRect" presStyleLbl="bgShp" presStyleIdx="4" presStyleCnt="6"/>
      <dgm:spPr/>
    </dgm:pt>
    <dgm:pt modelId="{667054A2-D6D5-4EDE-B510-D22A1C9CCD81}" type="pres">
      <dgm:prSet presAssocID="{3F0E6524-8BC5-4045-AF7F-C6BF854C654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BF5C4CB-B88E-418E-A415-4766883D8669}" type="pres">
      <dgm:prSet presAssocID="{3F0E6524-8BC5-4045-AF7F-C6BF854C6540}" presName="spaceRect" presStyleCnt="0"/>
      <dgm:spPr/>
    </dgm:pt>
    <dgm:pt modelId="{DADF3B53-E04F-4D20-B4AF-60A0F3604B73}" type="pres">
      <dgm:prSet presAssocID="{3F0E6524-8BC5-4045-AF7F-C6BF854C6540}" presName="textRect" presStyleLbl="revTx" presStyleIdx="4" presStyleCnt="6">
        <dgm:presLayoutVars>
          <dgm:chMax val="1"/>
          <dgm:chPref val="1"/>
        </dgm:presLayoutVars>
      </dgm:prSet>
      <dgm:spPr/>
    </dgm:pt>
    <dgm:pt modelId="{37F9F390-2C20-47ED-9695-0FDB0EBDAC26}" type="pres">
      <dgm:prSet presAssocID="{C959F82A-CD79-4112-9277-BD28683E8138}" presName="sibTrans" presStyleLbl="sibTrans2D1" presStyleIdx="0" presStyleCnt="0"/>
      <dgm:spPr/>
    </dgm:pt>
    <dgm:pt modelId="{E20FFEBB-A665-4946-A6CE-1C8892801C03}" type="pres">
      <dgm:prSet presAssocID="{06A5CBF9-A2F7-4C6A-8865-33DB1D911616}" presName="compNode" presStyleCnt="0"/>
      <dgm:spPr/>
    </dgm:pt>
    <dgm:pt modelId="{1EAC3772-7C01-4F02-9490-5C6FA73C380C}" type="pres">
      <dgm:prSet presAssocID="{06A5CBF9-A2F7-4C6A-8865-33DB1D911616}" presName="iconBgRect" presStyleLbl="bgShp" presStyleIdx="5" presStyleCnt="6"/>
      <dgm:spPr/>
    </dgm:pt>
    <dgm:pt modelId="{CDFC75B0-0B1A-470B-AC82-6897FA349CE6}" type="pres">
      <dgm:prSet presAssocID="{06A5CBF9-A2F7-4C6A-8865-33DB1D91161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4972E85-74FC-4E92-AB2E-CE26ED92136D}" type="pres">
      <dgm:prSet presAssocID="{06A5CBF9-A2F7-4C6A-8865-33DB1D911616}" presName="spaceRect" presStyleCnt="0"/>
      <dgm:spPr/>
    </dgm:pt>
    <dgm:pt modelId="{BFE67D1E-5BC5-4C99-9CC7-8A8626EF5F7C}" type="pres">
      <dgm:prSet presAssocID="{06A5CBF9-A2F7-4C6A-8865-33DB1D91161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BBB930B-9CE0-4D9B-839E-156736A7B059}" type="presOf" srcId="{06A5CBF9-A2F7-4C6A-8865-33DB1D911616}" destId="{BFE67D1E-5BC5-4C99-9CC7-8A8626EF5F7C}" srcOrd="0" destOrd="0" presId="urn:microsoft.com/office/officeart/2018/2/layout/IconCircleList"/>
    <dgm:cxn modelId="{87DC860E-3F18-4C61-9919-04E0F979C70A}" srcId="{095D06A5-9E33-4433-BFD9-F31C52D9D3E4}" destId="{06A5CBF9-A2F7-4C6A-8865-33DB1D911616}" srcOrd="5" destOrd="0" parTransId="{7177C86D-BAF8-4B58-9C50-A67FFE5BB866}" sibTransId="{DDCEB6DB-99CB-4B11-BFD5-5DEA0C52B6D5}"/>
    <dgm:cxn modelId="{24C9BF16-9381-4BF0-B016-D6E832EF3CA7}" srcId="{095D06A5-9E33-4433-BFD9-F31C52D9D3E4}" destId="{35FCCF34-9380-464B-9E4E-519127A326A5}" srcOrd="0" destOrd="0" parTransId="{94C170F4-2438-4A1A-9210-A32AAAD8D1DA}" sibTransId="{1109B84F-A7B6-4DC0-A529-22CCCCF9BDEA}"/>
    <dgm:cxn modelId="{F676791C-E93E-48F0-935F-A19DE408EC8A}" srcId="{095D06A5-9E33-4433-BFD9-F31C52D9D3E4}" destId="{3FA03B22-11CA-4712-9B3F-DE9743CABB50}" srcOrd="1" destOrd="0" parTransId="{89887671-8DBB-41DB-BCC0-56D0D9A99960}" sibTransId="{2882C072-2184-4D17-A053-31F417529984}"/>
    <dgm:cxn modelId="{9E5A1C61-9B94-4731-9CA4-E26574128DF9}" type="presOf" srcId="{3FA03B22-11CA-4712-9B3F-DE9743CABB50}" destId="{3832BF52-154A-4DFE-9A99-ABFB938F04F0}" srcOrd="0" destOrd="0" presId="urn:microsoft.com/office/officeart/2018/2/layout/IconCircleList"/>
    <dgm:cxn modelId="{5C6A8D64-490A-43E7-B130-27E13D4C860D}" type="presOf" srcId="{35FCCF34-9380-464B-9E4E-519127A326A5}" destId="{CE622D4B-9FBF-4984-B8DD-BD8BC5AB5DE9}" srcOrd="0" destOrd="0" presId="urn:microsoft.com/office/officeart/2018/2/layout/IconCircleList"/>
    <dgm:cxn modelId="{034AF948-56D9-4558-83C2-1E01A07AB9BF}" type="presOf" srcId="{2C57AC49-7E24-476D-ABDE-E33E038F8D23}" destId="{8B37ABA2-AEB9-472F-900D-566149D3BF27}" srcOrd="0" destOrd="0" presId="urn:microsoft.com/office/officeart/2018/2/layout/IconCircleList"/>
    <dgm:cxn modelId="{B66B3873-3BDE-4FFB-A586-AAC700E9B96C}" srcId="{095D06A5-9E33-4433-BFD9-F31C52D9D3E4}" destId="{3F0E6524-8BC5-4045-AF7F-C6BF854C6540}" srcOrd="4" destOrd="0" parTransId="{F951693A-E667-4443-9A02-24266438ED3D}" sibTransId="{C959F82A-CD79-4112-9277-BD28683E8138}"/>
    <dgm:cxn modelId="{8C06ED7E-C868-4693-B9F8-B5127227509A}" type="presOf" srcId="{81289733-7424-44A6-BA32-1A216B46E9E7}" destId="{A2B7CB86-89E3-43D9-8450-40CA374C2366}" srcOrd="0" destOrd="0" presId="urn:microsoft.com/office/officeart/2018/2/layout/IconCircleList"/>
    <dgm:cxn modelId="{71EBC88A-81B3-4FF9-8B58-B5FD3F52C5A9}" srcId="{095D06A5-9E33-4433-BFD9-F31C52D9D3E4}" destId="{CE93A07B-0D88-4FF6-99DF-4456FD0742AB}" srcOrd="2" destOrd="0" parTransId="{3301C973-907B-40FC-B1B9-8138ABC03F47}" sibTransId="{81289733-7424-44A6-BA32-1A216B46E9E7}"/>
    <dgm:cxn modelId="{22733CAD-80C8-4D02-B744-28FCBF1630F3}" type="presOf" srcId="{E77C4C35-6E1F-4E24-8E85-C6B319226F2F}" destId="{CDE7361D-9C78-4A1B-ACB8-543CC8442C74}" srcOrd="0" destOrd="0" presId="urn:microsoft.com/office/officeart/2018/2/layout/IconCircleList"/>
    <dgm:cxn modelId="{27F87ABE-43D5-4420-A456-834146912E23}" type="presOf" srcId="{CE93A07B-0D88-4FF6-99DF-4456FD0742AB}" destId="{ABA6D5F4-C541-4D15-B6BE-465712E1930F}" srcOrd="0" destOrd="0" presId="urn:microsoft.com/office/officeart/2018/2/layout/IconCircleList"/>
    <dgm:cxn modelId="{AE6084C7-F975-4718-B3E5-83EFCD5C6AE5}" type="presOf" srcId="{095D06A5-9E33-4433-BFD9-F31C52D9D3E4}" destId="{A1A5C13A-4423-4C6B-BD20-779BCE0DF7D1}" srcOrd="0" destOrd="0" presId="urn:microsoft.com/office/officeart/2018/2/layout/IconCircleList"/>
    <dgm:cxn modelId="{041D14CE-440C-47D1-B936-010A5B9DD2B4}" type="presOf" srcId="{C959F82A-CD79-4112-9277-BD28683E8138}" destId="{37F9F390-2C20-47ED-9695-0FDB0EBDAC26}" srcOrd="0" destOrd="0" presId="urn:microsoft.com/office/officeart/2018/2/layout/IconCircleList"/>
    <dgm:cxn modelId="{067F1ACF-7034-46D1-8638-52823533F006}" type="presOf" srcId="{2882C072-2184-4D17-A053-31F417529984}" destId="{27BE1F55-C46E-49F2-89E1-CD6AD3C4E6E5}" srcOrd="0" destOrd="0" presId="urn:microsoft.com/office/officeart/2018/2/layout/IconCircleList"/>
    <dgm:cxn modelId="{90F3B7D6-0D72-4B58-8694-432F33D92F08}" type="presOf" srcId="{3F0E6524-8BC5-4045-AF7F-C6BF854C6540}" destId="{DADF3B53-E04F-4D20-B4AF-60A0F3604B73}" srcOrd="0" destOrd="0" presId="urn:microsoft.com/office/officeart/2018/2/layout/IconCircleList"/>
    <dgm:cxn modelId="{BCBBE8DC-08ED-4BF9-AC04-A5F92CEDFD7B}" srcId="{095D06A5-9E33-4433-BFD9-F31C52D9D3E4}" destId="{E77C4C35-6E1F-4E24-8E85-C6B319226F2F}" srcOrd="3" destOrd="0" parTransId="{6EF45B9D-BA0A-4538-A9A3-6E64D7D66DF6}" sibTransId="{2C57AC49-7E24-476D-ABDE-E33E038F8D23}"/>
    <dgm:cxn modelId="{AFE386F3-4786-4199-AE7C-C28842BB21D9}" type="presOf" srcId="{1109B84F-A7B6-4DC0-A529-22CCCCF9BDEA}" destId="{4373CDE4-499E-43C1-B862-834976D98FCA}" srcOrd="0" destOrd="0" presId="urn:microsoft.com/office/officeart/2018/2/layout/IconCircleList"/>
    <dgm:cxn modelId="{26EB0A37-3EEF-438F-A8AD-EE54CFCDB5E9}" type="presParOf" srcId="{A1A5C13A-4423-4C6B-BD20-779BCE0DF7D1}" destId="{31602157-C1CC-4ED8-934F-B7C78FC37468}" srcOrd="0" destOrd="0" presId="urn:microsoft.com/office/officeart/2018/2/layout/IconCircleList"/>
    <dgm:cxn modelId="{7FC1232C-F3A0-45D8-A80F-7BE711F81769}" type="presParOf" srcId="{31602157-C1CC-4ED8-934F-B7C78FC37468}" destId="{FC83999C-BFFB-4ABB-A243-C523CC5755A1}" srcOrd="0" destOrd="0" presId="urn:microsoft.com/office/officeart/2018/2/layout/IconCircleList"/>
    <dgm:cxn modelId="{871A8048-CE10-4361-B218-B5DF7AE16B4B}" type="presParOf" srcId="{FC83999C-BFFB-4ABB-A243-C523CC5755A1}" destId="{84ECF84E-9914-4F7F-BAE1-F0D30AF7B53A}" srcOrd="0" destOrd="0" presId="urn:microsoft.com/office/officeart/2018/2/layout/IconCircleList"/>
    <dgm:cxn modelId="{0871A71E-76A8-4D52-A7BD-E0E42DF95F77}" type="presParOf" srcId="{FC83999C-BFFB-4ABB-A243-C523CC5755A1}" destId="{793A5E9A-E177-45A6-847D-9B47058AD2B8}" srcOrd="1" destOrd="0" presId="urn:microsoft.com/office/officeart/2018/2/layout/IconCircleList"/>
    <dgm:cxn modelId="{30354DD9-F04F-4F2B-A73D-6E16343B8F6C}" type="presParOf" srcId="{FC83999C-BFFB-4ABB-A243-C523CC5755A1}" destId="{9AFBAEA9-8065-4509-A606-70D9479A3234}" srcOrd="2" destOrd="0" presId="urn:microsoft.com/office/officeart/2018/2/layout/IconCircleList"/>
    <dgm:cxn modelId="{19DB3E16-888A-4773-86C8-B3CF0927908A}" type="presParOf" srcId="{FC83999C-BFFB-4ABB-A243-C523CC5755A1}" destId="{CE622D4B-9FBF-4984-B8DD-BD8BC5AB5DE9}" srcOrd="3" destOrd="0" presId="urn:microsoft.com/office/officeart/2018/2/layout/IconCircleList"/>
    <dgm:cxn modelId="{C998DECC-FAF1-466E-9B9E-9A0ECE353A93}" type="presParOf" srcId="{31602157-C1CC-4ED8-934F-B7C78FC37468}" destId="{4373CDE4-499E-43C1-B862-834976D98FCA}" srcOrd="1" destOrd="0" presId="urn:microsoft.com/office/officeart/2018/2/layout/IconCircleList"/>
    <dgm:cxn modelId="{1611F1AE-954F-4EEF-B802-8BF4369BE448}" type="presParOf" srcId="{31602157-C1CC-4ED8-934F-B7C78FC37468}" destId="{AA4DD0DF-A3AF-42A7-B3E4-AD312BC362DC}" srcOrd="2" destOrd="0" presId="urn:microsoft.com/office/officeart/2018/2/layout/IconCircleList"/>
    <dgm:cxn modelId="{B474A08C-547A-407B-892B-B00793CEE33F}" type="presParOf" srcId="{AA4DD0DF-A3AF-42A7-B3E4-AD312BC362DC}" destId="{5760762B-991C-414C-9E0D-10A60DF48DD5}" srcOrd="0" destOrd="0" presId="urn:microsoft.com/office/officeart/2018/2/layout/IconCircleList"/>
    <dgm:cxn modelId="{C16E18BD-7C62-4D5D-96F4-4ACEF889587E}" type="presParOf" srcId="{AA4DD0DF-A3AF-42A7-B3E4-AD312BC362DC}" destId="{05FB4819-A2BD-420D-AD6B-044118712CE4}" srcOrd="1" destOrd="0" presId="urn:microsoft.com/office/officeart/2018/2/layout/IconCircleList"/>
    <dgm:cxn modelId="{FE75D9F6-F983-48AB-ACA7-2555F8635ED7}" type="presParOf" srcId="{AA4DD0DF-A3AF-42A7-B3E4-AD312BC362DC}" destId="{50D2F51E-B1DA-42DA-B3C5-9F7DB2769092}" srcOrd="2" destOrd="0" presId="urn:microsoft.com/office/officeart/2018/2/layout/IconCircleList"/>
    <dgm:cxn modelId="{B12227AC-C3FD-46BA-9C60-979290D52548}" type="presParOf" srcId="{AA4DD0DF-A3AF-42A7-B3E4-AD312BC362DC}" destId="{3832BF52-154A-4DFE-9A99-ABFB938F04F0}" srcOrd="3" destOrd="0" presId="urn:microsoft.com/office/officeart/2018/2/layout/IconCircleList"/>
    <dgm:cxn modelId="{56E1BD69-CB40-40B5-A1B1-BA0F3BA1EE74}" type="presParOf" srcId="{31602157-C1CC-4ED8-934F-B7C78FC37468}" destId="{27BE1F55-C46E-49F2-89E1-CD6AD3C4E6E5}" srcOrd="3" destOrd="0" presId="urn:microsoft.com/office/officeart/2018/2/layout/IconCircleList"/>
    <dgm:cxn modelId="{33BFB737-B575-468D-8C2E-BE4E002126C3}" type="presParOf" srcId="{31602157-C1CC-4ED8-934F-B7C78FC37468}" destId="{BBC1614E-C5B7-47C8-9717-4E6FD4395473}" srcOrd="4" destOrd="0" presId="urn:microsoft.com/office/officeart/2018/2/layout/IconCircleList"/>
    <dgm:cxn modelId="{D4BDE715-9E1C-4284-942E-C3B07C59A200}" type="presParOf" srcId="{BBC1614E-C5B7-47C8-9717-4E6FD4395473}" destId="{94F542CD-EB68-4D29-B86C-0E467A63CDDF}" srcOrd="0" destOrd="0" presId="urn:microsoft.com/office/officeart/2018/2/layout/IconCircleList"/>
    <dgm:cxn modelId="{FE022E75-1D36-44B3-8378-2DD2E11EA3A3}" type="presParOf" srcId="{BBC1614E-C5B7-47C8-9717-4E6FD4395473}" destId="{36D28F18-2E50-4858-A1E3-9A7A272D2947}" srcOrd="1" destOrd="0" presId="urn:microsoft.com/office/officeart/2018/2/layout/IconCircleList"/>
    <dgm:cxn modelId="{0DF22590-04BF-4CE3-A9CE-1C5325F1F084}" type="presParOf" srcId="{BBC1614E-C5B7-47C8-9717-4E6FD4395473}" destId="{CECBFD60-B54F-4D6A-9139-41898289487F}" srcOrd="2" destOrd="0" presId="urn:microsoft.com/office/officeart/2018/2/layout/IconCircleList"/>
    <dgm:cxn modelId="{F11B873E-2DE3-4C84-8D76-FD1EFF1FC52D}" type="presParOf" srcId="{BBC1614E-C5B7-47C8-9717-4E6FD4395473}" destId="{ABA6D5F4-C541-4D15-B6BE-465712E1930F}" srcOrd="3" destOrd="0" presId="urn:microsoft.com/office/officeart/2018/2/layout/IconCircleList"/>
    <dgm:cxn modelId="{97354414-6534-410A-AA65-0934BBF56B17}" type="presParOf" srcId="{31602157-C1CC-4ED8-934F-B7C78FC37468}" destId="{A2B7CB86-89E3-43D9-8450-40CA374C2366}" srcOrd="5" destOrd="0" presId="urn:microsoft.com/office/officeart/2018/2/layout/IconCircleList"/>
    <dgm:cxn modelId="{7BFB4782-952B-4FE8-9598-B4DFCB3E9F5D}" type="presParOf" srcId="{31602157-C1CC-4ED8-934F-B7C78FC37468}" destId="{5DE7074A-99D0-4567-8D90-7B54B2B4C1F1}" srcOrd="6" destOrd="0" presId="urn:microsoft.com/office/officeart/2018/2/layout/IconCircleList"/>
    <dgm:cxn modelId="{BB5A0597-BE8E-4973-9FC5-A704E6521D83}" type="presParOf" srcId="{5DE7074A-99D0-4567-8D90-7B54B2B4C1F1}" destId="{D6B06231-8DEE-4F92-A9D2-36E658D499ED}" srcOrd="0" destOrd="0" presId="urn:microsoft.com/office/officeart/2018/2/layout/IconCircleList"/>
    <dgm:cxn modelId="{92AA435D-F8F9-4C0E-BEDB-534EC184778D}" type="presParOf" srcId="{5DE7074A-99D0-4567-8D90-7B54B2B4C1F1}" destId="{28933246-20D9-4FA3-8B72-45F85B6FCACE}" srcOrd="1" destOrd="0" presId="urn:microsoft.com/office/officeart/2018/2/layout/IconCircleList"/>
    <dgm:cxn modelId="{2EBCBF96-7073-4B93-A05B-F1F8ED26E7D2}" type="presParOf" srcId="{5DE7074A-99D0-4567-8D90-7B54B2B4C1F1}" destId="{4A10DFB2-1A59-436D-BA6D-57C77F72D91B}" srcOrd="2" destOrd="0" presId="urn:microsoft.com/office/officeart/2018/2/layout/IconCircleList"/>
    <dgm:cxn modelId="{EBC83F4E-529F-4C8F-90AC-4E41390505A6}" type="presParOf" srcId="{5DE7074A-99D0-4567-8D90-7B54B2B4C1F1}" destId="{CDE7361D-9C78-4A1B-ACB8-543CC8442C74}" srcOrd="3" destOrd="0" presId="urn:microsoft.com/office/officeart/2018/2/layout/IconCircleList"/>
    <dgm:cxn modelId="{5B49EFE3-6FE7-45CD-A604-59A85DA87F7D}" type="presParOf" srcId="{31602157-C1CC-4ED8-934F-B7C78FC37468}" destId="{8B37ABA2-AEB9-472F-900D-566149D3BF27}" srcOrd="7" destOrd="0" presId="urn:microsoft.com/office/officeart/2018/2/layout/IconCircleList"/>
    <dgm:cxn modelId="{EDD5F14D-B7D3-435E-BAA8-F42D42684E82}" type="presParOf" srcId="{31602157-C1CC-4ED8-934F-B7C78FC37468}" destId="{9579F94F-B6EE-4F8E-B389-5C1B5CCAA4CD}" srcOrd="8" destOrd="0" presId="urn:microsoft.com/office/officeart/2018/2/layout/IconCircleList"/>
    <dgm:cxn modelId="{EE5F7730-2F1E-42B4-A8A7-17F30DBA73A6}" type="presParOf" srcId="{9579F94F-B6EE-4F8E-B389-5C1B5CCAA4CD}" destId="{E6AC20AC-3E7B-431B-9C06-B14BAD9FF079}" srcOrd="0" destOrd="0" presId="urn:microsoft.com/office/officeart/2018/2/layout/IconCircleList"/>
    <dgm:cxn modelId="{7D6CA331-3748-4A54-8119-AC6C822656DF}" type="presParOf" srcId="{9579F94F-B6EE-4F8E-B389-5C1B5CCAA4CD}" destId="{667054A2-D6D5-4EDE-B510-D22A1C9CCD81}" srcOrd="1" destOrd="0" presId="urn:microsoft.com/office/officeart/2018/2/layout/IconCircleList"/>
    <dgm:cxn modelId="{BDDF75EE-9AC6-4FE2-A4C6-2277B4F9B988}" type="presParOf" srcId="{9579F94F-B6EE-4F8E-B389-5C1B5CCAA4CD}" destId="{2BF5C4CB-B88E-418E-A415-4766883D8669}" srcOrd="2" destOrd="0" presId="urn:microsoft.com/office/officeart/2018/2/layout/IconCircleList"/>
    <dgm:cxn modelId="{0E7C9210-BD62-4C5B-907F-71C86578112C}" type="presParOf" srcId="{9579F94F-B6EE-4F8E-B389-5C1B5CCAA4CD}" destId="{DADF3B53-E04F-4D20-B4AF-60A0F3604B73}" srcOrd="3" destOrd="0" presId="urn:microsoft.com/office/officeart/2018/2/layout/IconCircleList"/>
    <dgm:cxn modelId="{0ED3F34C-E660-4490-8F6A-6EF669A99009}" type="presParOf" srcId="{31602157-C1CC-4ED8-934F-B7C78FC37468}" destId="{37F9F390-2C20-47ED-9695-0FDB0EBDAC26}" srcOrd="9" destOrd="0" presId="urn:microsoft.com/office/officeart/2018/2/layout/IconCircleList"/>
    <dgm:cxn modelId="{E15D5127-55EF-4DDE-B996-781282CE41C0}" type="presParOf" srcId="{31602157-C1CC-4ED8-934F-B7C78FC37468}" destId="{E20FFEBB-A665-4946-A6CE-1C8892801C03}" srcOrd="10" destOrd="0" presId="urn:microsoft.com/office/officeart/2018/2/layout/IconCircleList"/>
    <dgm:cxn modelId="{F10556D6-B5A8-49C6-8065-10587B24B7C1}" type="presParOf" srcId="{E20FFEBB-A665-4946-A6CE-1C8892801C03}" destId="{1EAC3772-7C01-4F02-9490-5C6FA73C380C}" srcOrd="0" destOrd="0" presId="urn:microsoft.com/office/officeart/2018/2/layout/IconCircleList"/>
    <dgm:cxn modelId="{D1EEF804-A7DE-4895-AA09-1EE800DB55B5}" type="presParOf" srcId="{E20FFEBB-A665-4946-A6CE-1C8892801C03}" destId="{CDFC75B0-0B1A-470B-AC82-6897FA349CE6}" srcOrd="1" destOrd="0" presId="urn:microsoft.com/office/officeart/2018/2/layout/IconCircleList"/>
    <dgm:cxn modelId="{1C9C5956-2745-4515-AF59-A1E4C4B6C74F}" type="presParOf" srcId="{E20FFEBB-A665-4946-A6CE-1C8892801C03}" destId="{14972E85-74FC-4E92-AB2E-CE26ED92136D}" srcOrd="2" destOrd="0" presId="urn:microsoft.com/office/officeart/2018/2/layout/IconCircleList"/>
    <dgm:cxn modelId="{A93D6198-8B07-40C5-9D24-E7A0B069C754}" type="presParOf" srcId="{E20FFEBB-A665-4946-A6CE-1C8892801C03}" destId="{BFE67D1E-5BC5-4C99-9CC7-8A8626EF5F7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9F27F-DDFA-48CE-B446-053A7C6E6C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4AA159-FA80-4F5C-9E19-564A49748C76}">
      <dgm:prSet/>
      <dgm:spPr/>
      <dgm:t>
        <a:bodyPr/>
        <a:lstStyle/>
        <a:p>
          <a:r>
            <a:rPr lang="en-US" b="1" i="0"/>
            <a:t>Registration and Login</a:t>
          </a:r>
          <a:r>
            <a:rPr lang="en-US" b="0" i="0"/>
            <a:t>: Start by creating your account using our simple signup process. Once registered, log in with your credentials to access the marketplace.</a:t>
          </a:r>
          <a:endParaRPr lang="en-US"/>
        </a:p>
      </dgm:t>
    </dgm:pt>
    <dgm:pt modelId="{2412AABC-C858-4D48-9FD8-4A768A3BDD34}" type="parTrans" cxnId="{E89D1730-D18B-4214-A218-51E551AAEE21}">
      <dgm:prSet/>
      <dgm:spPr/>
      <dgm:t>
        <a:bodyPr/>
        <a:lstStyle/>
        <a:p>
          <a:endParaRPr lang="en-US"/>
        </a:p>
      </dgm:t>
    </dgm:pt>
    <dgm:pt modelId="{E6BC826A-D880-4C25-A89C-6EAD8ECE2C00}" type="sibTrans" cxnId="{E89D1730-D18B-4214-A218-51E551AAEE21}">
      <dgm:prSet/>
      <dgm:spPr/>
      <dgm:t>
        <a:bodyPr/>
        <a:lstStyle/>
        <a:p>
          <a:endParaRPr lang="en-US"/>
        </a:p>
      </dgm:t>
    </dgm:pt>
    <dgm:pt modelId="{65224B20-C519-41F3-BC25-7C60B9695274}">
      <dgm:prSet/>
      <dgm:spPr/>
      <dgm:t>
        <a:bodyPr/>
        <a:lstStyle/>
        <a:p>
          <a:r>
            <a:rPr lang="en-US" b="1" i="0"/>
            <a:t>Listing Items</a:t>
          </a:r>
          <a:r>
            <a:rPr lang="en-US" b="0" i="0"/>
            <a:t>: As a seller, you can list your items for sale with ease. Our guide will take you through uploading product details, setting prices, and managing your listings.</a:t>
          </a:r>
          <a:endParaRPr lang="en-US"/>
        </a:p>
      </dgm:t>
    </dgm:pt>
    <dgm:pt modelId="{9DD5E081-8923-4BE2-9AC2-4E5EA8573ED5}" type="parTrans" cxnId="{2B3603DE-7C11-4799-A1D7-B6610C8CCB88}">
      <dgm:prSet/>
      <dgm:spPr/>
      <dgm:t>
        <a:bodyPr/>
        <a:lstStyle/>
        <a:p>
          <a:endParaRPr lang="en-US"/>
        </a:p>
      </dgm:t>
    </dgm:pt>
    <dgm:pt modelId="{7B8039BF-6A3D-423A-B4CD-263F61E6C635}" type="sibTrans" cxnId="{2B3603DE-7C11-4799-A1D7-B6610C8CCB88}">
      <dgm:prSet/>
      <dgm:spPr/>
      <dgm:t>
        <a:bodyPr/>
        <a:lstStyle/>
        <a:p>
          <a:endParaRPr lang="en-US"/>
        </a:p>
      </dgm:t>
    </dgm:pt>
    <dgm:pt modelId="{4631B3AF-E4D8-4A39-ABF0-7B6CC7F43F8B}">
      <dgm:prSet/>
      <dgm:spPr/>
      <dgm:t>
        <a:bodyPr/>
        <a:lstStyle/>
        <a:p>
          <a:r>
            <a:rPr lang="en-US" b="1" i="0"/>
            <a:t>Shopping and Cart Management</a:t>
          </a:r>
          <a:r>
            <a:rPr lang="en-US" b="0" i="0"/>
            <a:t>: For buyers, explore the vast selection of car parts, add desired items to your cart, and proceed to checkout with our secure payment system.</a:t>
          </a:r>
          <a:endParaRPr lang="en-US"/>
        </a:p>
      </dgm:t>
    </dgm:pt>
    <dgm:pt modelId="{63B75787-47AA-4DC7-A6D9-BDFE7B16F2DC}" type="parTrans" cxnId="{5556D9B3-E37A-4BB8-91D4-F4519B49D5DE}">
      <dgm:prSet/>
      <dgm:spPr/>
      <dgm:t>
        <a:bodyPr/>
        <a:lstStyle/>
        <a:p>
          <a:endParaRPr lang="en-US"/>
        </a:p>
      </dgm:t>
    </dgm:pt>
    <dgm:pt modelId="{895FD1F3-23F6-45FE-9E53-8C605C692E90}" type="sibTrans" cxnId="{5556D9B3-E37A-4BB8-91D4-F4519B49D5DE}">
      <dgm:prSet/>
      <dgm:spPr/>
      <dgm:t>
        <a:bodyPr/>
        <a:lstStyle/>
        <a:p>
          <a:endParaRPr lang="en-US"/>
        </a:p>
      </dgm:t>
    </dgm:pt>
    <dgm:pt modelId="{9DC2CC20-B76A-46CF-9678-058D050CBD7D}">
      <dgm:prSet/>
      <dgm:spPr/>
      <dgm:t>
        <a:bodyPr/>
        <a:lstStyle/>
        <a:p>
          <a:r>
            <a:rPr lang="en-US" b="1" i="0"/>
            <a:t>Payment and Notifications</a:t>
          </a:r>
          <a:r>
            <a:rPr lang="en-US" b="0" i="0"/>
            <a:t>: Complete your transactions with confidence. You'll receive instant notifications regarding payment confirmations and order status.</a:t>
          </a:r>
          <a:endParaRPr lang="en-US"/>
        </a:p>
      </dgm:t>
    </dgm:pt>
    <dgm:pt modelId="{E0464443-3A58-452B-B23E-91A6E4A7ACA7}" type="parTrans" cxnId="{BB71D4DA-0F20-48B4-88D4-6F339F6CEF74}">
      <dgm:prSet/>
      <dgm:spPr/>
      <dgm:t>
        <a:bodyPr/>
        <a:lstStyle/>
        <a:p>
          <a:endParaRPr lang="en-US"/>
        </a:p>
      </dgm:t>
    </dgm:pt>
    <dgm:pt modelId="{E06BE888-3475-4994-BC31-4D11DB5D327C}" type="sibTrans" cxnId="{BB71D4DA-0F20-48B4-88D4-6F339F6CEF74}">
      <dgm:prSet/>
      <dgm:spPr/>
      <dgm:t>
        <a:bodyPr/>
        <a:lstStyle/>
        <a:p>
          <a:endParaRPr lang="en-US"/>
        </a:p>
      </dgm:t>
    </dgm:pt>
    <dgm:pt modelId="{14C7624A-A69A-4875-9444-B9DCEE28D3CB}">
      <dgm:prSet/>
      <dgm:spPr/>
      <dgm:t>
        <a:bodyPr/>
        <a:lstStyle/>
        <a:p>
          <a:r>
            <a:rPr lang="en-US" b="1" i="0"/>
            <a:t>Accessibility and Responsiveness</a:t>
          </a:r>
          <a:r>
            <a:rPr lang="en-US" b="0" i="0"/>
            <a:t>: Our platform is designed to be user-friendly across various devices and browsers, ensuring you have a consistent experience whether you're on a PC or mobile device.</a:t>
          </a:r>
          <a:endParaRPr lang="en-US"/>
        </a:p>
      </dgm:t>
    </dgm:pt>
    <dgm:pt modelId="{8873BE2F-652A-4027-AE04-1F8B2A989E32}" type="parTrans" cxnId="{BDD0E6E6-4CD0-4F9D-BDB3-F4F75480DFA9}">
      <dgm:prSet/>
      <dgm:spPr/>
      <dgm:t>
        <a:bodyPr/>
        <a:lstStyle/>
        <a:p>
          <a:endParaRPr lang="en-US"/>
        </a:p>
      </dgm:t>
    </dgm:pt>
    <dgm:pt modelId="{232C2BF2-821D-4A6D-98CF-14AC727FE28E}" type="sibTrans" cxnId="{BDD0E6E6-4CD0-4F9D-BDB3-F4F75480DFA9}">
      <dgm:prSet/>
      <dgm:spPr/>
      <dgm:t>
        <a:bodyPr/>
        <a:lstStyle/>
        <a:p>
          <a:endParaRPr lang="en-US"/>
        </a:p>
      </dgm:t>
    </dgm:pt>
    <dgm:pt modelId="{2E868D2B-5596-4BD4-AAFA-401DD8EEDB43}">
      <dgm:prSet/>
      <dgm:spPr/>
      <dgm:t>
        <a:bodyPr/>
        <a:lstStyle/>
        <a:p>
          <a:r>
            <a:rPr lang="en-US" b="1" i="0"/>
            <a:t>Security and Permissions</a:t>
          </a:r>
          <a:r>
            <a:rPr lang="en-US" b="0" i="0"/>
            <a:t>: Your security is our priority. This manual includes best practices for protecting your account and details on how the platform safeguards your transactions.</a:t>
          </a:r>
          <a:endParaRPr lang="en-US"/>
        </a:p>
      </dgm:t>
    </dgm:pt>
    <dgm:pt modelId="{BFADC194-559F-446A-AF14-4475CBDEDFCF}" type="parTrans" cxnId="{A755DACB-CE6D-483D-84F0-FDF65BC98525}">
      <dgm:prSet/>
      <dgm:spPr/>
      <dgm:t>
        <a:bodyPr/>
        <a:lstStyle/>
        <a:p>
          <a:endParaRPr lang="en-US"/>
        </a:p>
      </dgm:t>
    </dgm:pt>
    <dgm:pt modelId="{E6DD446F-0D2E-4397-A8D8-03C6F17076EF}" type="sibTrans" cxnId="{A755DACB-CE6D-483D-84F0-FDF65BC98525}">
      <dgm:prSet/>
      <dgm:spPr/>
      <dgm:t>
        <a:bodyPr/>
        <a:lstStyle/>
        <a:p>
          <a:endParaRPr lang="en-US"/>
        </a:p>
      </dgm:t>
    </dgm:pt>
    <dgm:pt modelId="{13AA0A31-272F-4898-9A77-356E207DA4BC}" type="pres">
      <dgm:prSet presAssocID="{3B09F27F-DDFA-48CE-B446-053A7C6E6CC8}" presName="root" presStyleCnt="0">
        <dgm:presLayoutVars>
          <dgm:dir/>
          <dgm:resizeHandles val="exact"/>
        </dgm:presLayoutVars>
      </dgm:prSet>
      <dgm:spPr/>
    </dgm:pt>
    <dgm:pt modelId="{E2B513A3-5E5F-47DD-B37A-E0040032E264}" type="pres">
      <dgm:prSet presAssocID="{E94AA159-FA80-4F5C-9E19-564A49748C76}" presName="compNode" presStyleCnt="0"/>
      <dgm:spPr/>
    </dgm:pt>
    <dgm:pt modelId="{C40980C4-F533-40E4-8C85-077FBB651A03}" type="pres">
      <dgm:prSet presAssocID="{E94AA159-FA80-4F5C-9E19-564A49748C76}" presName="bgRect" presStyleLbl="bgShp" presStyleIdx="0" presStyleCnt="6"/>
      <dgm:spPr/>
    </dgm:pt>
    <dgm:pt modelId="{37D2AAE0-074C-473B-97C1-C25550B42437}" type="pres">
      <dgm:prSet presAssocID="{E94AA159-FA80-4F5C-9E19-564A49748C7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42A515C-187C-4A13-B80C-AB26AA2234AC}" type="pres">
      <dgm:prSet presAssocID="{E94AA159-FA80-4F5C-9E19-564A49748C76}" presName="spaceRect" presStyleCnt="0"/>
      <dgm:spPr/>
    </dgm:pt>
    <dgm:pt modelId="{0C611636-F577-4FBD-8236-655D8C37CD5B}" type="pres">
      <dgm:prSet presAssocID="{E94AA159-FA80-4F5C-9E19-564A49748C76}" presName="parTx" presStyleLbl="revTx" presStyleIdx="0" presStyleCnt="6">
        <dgm:presLayoutVars>
          <dgm:chMax val="0"/>
          <dgm:chPref val="0"/>
        </dgm:presLayoutVars>
      </dgm:prSet>
      <dgm:spPr/>
    </dgm:pt>
    <dgm:pt modelId="{4F32DFCB-5BFE-413A-8574-BC8BE57D968B}" type="pres">
      <dgm:prSet presAssocID="{E6BC826A-D880-4C25-A89C-6EAD8ECE2C00}" presName="sibTrans" presStyleCnt="0"/>
      <dgm:spPr/>
    </dgm:pt>
    <dgm:pt modelId="{FE2ED88B-444A-4287-AE47-395EC0710632}" type="pres">
      <dgm:prSet presAssocID="{65224B20-C519-41F3-BC25-7C60B9695274}" presName="compNode" presStyleCnt="0"/>
      <dgm:spPr/>
    </dgm:pt>
    <dgm:pt modelId="{79D97828-1D81-42EA-879B-8466E4B14C9A}" type="pres">
      <dgm:prSet presAssocID="{65224B20-C519-41F3-BC25-7C60B9695274}" presName="bgRect" presStyleLbl="bgShp" presStyleIdx="1" presStyleCnt="6"/>
      <dgm:spPr/>
    </dgm:pt>
    <dgm:pt modelId="{D26D5196-009A-45D5-A0C4-0501C04C537C}" type="pres">
      <dgm:prSet presAssocID="{65224B20-C519-41F3-BC25-7C60B969527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2439F477-9035-4300-8B7E-AA0CC37A2911}" type="pres">
      <dgm:prSet presAssocID="{65224B20-C519-41F3-BC25-7C60B9695274}" presName="spaceRect" presStyleCnt="0"/>
      <dgm:spPr/>
    </dgm:pt>
    <dgm:pt modelId="{7FEE956A-726E-4CF1-8611-63AB8879B8EC}" type="pres">
      <dgm:prSet presAssocID="{65224B20-C519-41F3-BC25-7C60B9695274}" presName="parTx" presStyleLbl="revTx" presStyleIdx="1" presStyleCnt="6">
        <dgm:presLayoutVars>
          <dgm:chMax val="0"/>
          <dgm:chPref val="0"/>
        </dgm:presLayoutVars>
      </dgm:prSet>
      <dgm:spPr/>
    </dgm:pt>
    <dgm:pt modelId="{5B928EAF-C3FF-401B-822A-612964067DA4}" type="pres">
      <dgm:prSet presAssocID="{7B8039BF-6A3D-423A-B4CD-263F61E6C635}" presName="sibTrans" presStyleCnt="0"/>
      <dgm:spPr/>
    </dgm:pt>
    <dgm:pt modelId="{68A88551-DB14-4658-98FD-CD056E941A62}" type="pres">
      <dgm:prSet presAssocID="{4631B3AF-E4D8-4A39-ABF0-7B6CC7F43F8B}" presName="compNode" presStyleCnt="0"/>
      <dgm:spPr/>
    </dgm:pt>
    <dgm:pt modelId="{8881B3EC-F513-4B68-ADED-6177665BBD76}" type="pres">
      <dgm:prSet presAssocID="{4631B3AF-E4D8-4A39-ABF0-7B6CC7F43F8B}" presName="bgRect" presStyleLbl="bgShp" presStyleIdx="2" presStyleCnt="6"/>
      <dgm:spPr/>
    </dgm:pt>
    <dgm:pt modelId="{9549D075-C158-4BAD-BBC9-0A120E3F5CA6}" type="pres">
      <dgm:prSet presAssocID="{4631B3AF-E4D8-4A39-ABF0-7B6CC7F43F8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B6FDAD76-9EF7-4739-9C29-A70EBBCD5C4E}" type="pres">
      <dgm:prSet presAssocID="{4631B3AF-E4D8-4A39-ABF0-7B6CC7F43F8B}" presName="spaceRect" presStyleCnt="0"/>
      <dgm:spPr/>
    </dgm:pt>
    <dgm:pt modelId="{D0C1FC88-83CE-4CC9-A04E-45253F29768A}" type="pres">
      <dgm:prSet presAssocID="{4631B3AF-E4D8-4A39-ABF0-7B6CC7F43F8B}" presName="parTx" presStyleLbl="revTx" presStyleIdx="2" presStyleCnt="6">
        <dgm:presLayoutVars>
          <dgm:chMax val="0"/>
          <dgm:chPref val="0"/>
        </dgm:presLayoutVars>
      </dgm:prSet>
      <dgm:spPr/>
    </dgm:pt>
    <dgm:pt modelId="{D7F33624-DAE7-4289-ADB4-9E6D9749DF5A}" type="pres">
      <dgm:prSet presAssocID="{895FD1F3-23F6-45FE-9E53-8C605C692E90}" presName="sibTrans" presStyleCnt="0"/>
      <dgm:spPr/>
    </dgm:pt>
    <dgm:pt modelId="{9F49FD4C-A9A0-4813-8224-D0DFB09FEFD3}" type="pres">
      <dgm:prSet presAssocID="{9DC2CC20-B76A-46CF-9678-058D050CBD7D}" presName="compNode" presStyleCnt="0"/>
      <dgm:spPr/>
    </dgm:pt>
    <dgm:pt modelId="{1EDF9EEE-99F7-49BC-B861-6FE20C364F97}" type="pres">
      <dgm:prSet presAssocID="{9DC2CC20-B76A-46CF-9678-058D050CBD7D}" presName="bgRect" presStyleLbl="bgShp" presStyleIdx="3" presStyleCnt="6"/>
      <dgm:spPr/>
    </dgm:pt>
    <dgm:pt modelId="{98EFE2FC-F3E0-4AB9-B696-E4B0BF62352E}" type="pres">
      <dgm:prSet presAssocID="{9DC2CC20-B76A-46CF-9678-058D050CBD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535FDA0-8ABD-42DB-8469-4CD157BF60A5}" type="pres">
      <dgm:prSet presAssocID="{9DC2CC20-B76A-46CF-9678-058D050CBD7D}" presName="spaceRect" presStyleCnt="0"/>
      <dgm:spPr/>
    </dgm:pt>
    <dgm:pt modelId="{8B8C7BFA-1175-4C55-BDF1-AF2D103DE267}" type="pres">
      <dgm:prSet presAssocID="{9DC2CC20-B76A-46CF-9678-058D050CBD7D}" presName="parTx" presStyleLbl="revTx" presStyleIdx="3" presStyleCnt="6">
        <dgm:presLayoutVars>
          <dgm:chMax val="0"/>
          <dgm:chPref val="0"/>
        </dgm:presLayoutVars>
      </dgm:prSet>
      <dgm:spPr/>
    </dgm:pt>
    <dgm:pt modelId="{667BB8DD-C099-4C34-8FDF-548D7929B061}" type="pres">
      <dgm:prSet presAssocID="{E06BE888-3475-4994-BC31-4D11DB5D327C}" presName="sibTrans" presStyleCnt="0"/>
      <dgm:spPr/>
    </dgm:pt>
    <dgm:pt modelId="{9272FBC8-12FA-4AE5-AED7-405E423D8A96}" type="pres">
      <dgm:prSet presAssocID="{14C7624A-A69A-4875-9444-B9DCEE28D3CB}" presName="compNode" presStyleCnt="0"/>
      <dgm:spPr/>
    </dgm:pt>
    <dgm:pt modelId="{D4CCBF9D-177B-4D63-87D7-B8B014597CEC}" type="pres">
      <dgm:prSet presAssocID="{14C7624A-A69A-4875-9444-B9DCEE28D3CB}" presName="bgRect" presStyleLbl="bgShp" presStyleIdx="4" presStyleCnt="6"/>
      <dgm:spPr/>
    </dgm:pt>
    <dgm:pt modelId="{4E50D239-B23A-4EC7-95CC-2D6991DA8660}" type="pres">
      <dgm:prSet presAssocID="{14C7624A-A69A-4875-9444-B9DCEE28D3C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3492DB-FB5E-453A-8C3E-177357E15E50}" type="pres">
      <dgm:prSet presAssocID="{14C7624A-A69A-4875-9444-B9DCEE28D3CB}" presName="spaceRect" presStyleCnt="0"/>
      <dgm:spPr/>
    </dgm:pt>
    <dgm:pt modelId="{D5921EB2-2785-4BDF-B04E-95570A93BAF7}" type="pres">
      <dgm:prSet presAssocID="{14C7624A-A69A-4875-9444-B9DCEE28D3CB}" presName="parTx" presStyleLbl="revTx" presStyleIdx="4" presStyleCnt="6">
        <dgm:presLayoutVars>
          <dgm:chMax val="0"/>
          <dgm:chPref val="0"/>
        </dgm:presLayoutVars>
      </dgm:prSet>
      <dgm:spPr/>
    </dgm:pt>
    <dgm:pt modelId="{9336F0A3-8C87-40E2-A706-DEA46AB3A0D1}" type="pres">
      <dgm:prSet presAssocID="{232C2BF2-821D-4A6D-98CF-14AC727FE28E}" presName="sibTrans" presStyleCnt="0"/>
      <dgm:spPr/>
    </dgm:pt>
    <dgm:pt modelId="{3E3CBD42-99D2-4E2F-B1F6-361DBB1BC682}" type="pres">
      <dgm:prSet presAssocID="{2E868D2B-5596-4BD4-AAFA-401DD8EEDB43}" presName="compNode" presStyleCnt="0"/>
      <dgm:spPr/>
    </dgm:pt>
    <dgm:pt modelId="{980FECBD-4492-4904-AAF1-9839DF49E7D4}" type="pres">
      <dgm:prSet presAssocID="{2E868D2B-5596-4BD4-AAFA-401DD8EEDB43}" presName="bgRect" presStyleLbl="bgShp" presStyleIdx="5" presStyleCnt="6"/>
      <dgm:spPr/>
    </dgm:pt>
    <dgm:pt modelId="{984A56C6-C73D-45B1-A48A-F5876E10B94F}" type="pres">
      <dgm:prSet presAssocID="{2E868D2B-5596-4BD4-AAFA-401DD8EEDB4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D86720A-7317-47D2-9AE9-50D58DB891AB}" type="pres">
      <dgm:prSet presAssocID="{2E868D2B-5596-4BD4-AAFA-401DD8EEDB43}" presName="spaceRect" presStyleCnt="0"/>
      <dgm:spPr/>
    </dgm:pt>
    <dgm:pt modelId="{7BAA6AA4-A5D3-4336-810D-867BBD68D036}" type="pres">
      <dgm:prSet presAssocID="{2E868D2B-5596-4BD4-AAFA-401DD8EEDB4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9D7B115-97EB-4037-AD62-39B8F6264907}" type="presOf" srcId="{65224B20-C519-41F3-BC25-7C60B9695274}" destId="{7FEE956A-726E-4CF1-8611-63AB8879B8EC}" srcOrd="0" destOrd="0" presId="urn:microsoft.com/office/officeart/2018/2/layout/IconVerticalSolidList"/>
    <dgm:cxn modelId="{62E4341A-3AA2-469C-BC73-C18AF592B879}" type="presOf" srcId="{3B09F27F-DDFA-48CE-B446-053A7C6E6CC8}" destId="{13AA0A31-272F-4898-9A77-356E207DA4BC}" srcOrd="0" destOrd="0" presId="urn:microsoft.com/office/officeart/2018/2/layout/IconVerticalSolidList"/>
    <dgm:cxn modelId="{E89D1730-D18B-4214-A218-51E551AAEE21}" srcId="{3B09F27F-DDFA-48CE-B446-053A7C6E6CC8}" destId="{E94AA159-FA80-4F5C-9E19-564A49748C76}" srcOrd="0" destOrd="0" parTransId="{2412AABC-C858-4D48-9FD8-4A768A3BDD34}" sibTransId="{E6BC826A-D880-4C25-A89C-6EAD8ECE2C00}"/>
    <dgm:cxn modelId="{EB907941-FFB5-47A5-B4EA-739E7BDAAA24}" type="presOf" srcId="{2E868D2B-5596-4BD4-AAFA-401DD8EEDB43}" destId="{7BAA6AA4-A5D3-4336-810D-867BBD68D036}" srcOrd="0" destOrd="0" presId="urn:microsoft.com/office/officeart/2018/2/layout/IconVerticalSolidList"/>
    <dgm:cxn modelId="{192BF845-C20F-43BA-8B35-131686729412}" type="presOf" srcId="{14C7624A-A69A-4875-9444-B9DCEE28D3CB}" destId="{D5921EB2-2785-4BDF-B04E-95570A93BAF7}" srcOrd="0" destOrd="0" presId="urn:microsoft.com/office/officeart/2018/2/layout/IconVerticalSolidList"/>
    <dgm:cxn modelId="{D5C2678C-DC51-4FAC-852F-DB8BEB8DF57C}" type="presOf" srcId="{4631B3AF-E4D8-4A39-ABF0-7B6CC7F43F8B}" destId="{D0C1FC88-83CE-4CC9-A04E-45253F29768A}" srcOrd="0" destOrd="0" presId="urn:microsoft.com/office/officeart/2018/2/layout/IconVerticalSolidList"/>
    <dgm:cxn modelId="{E5F910B3-6FB6-49AD-B7F4-34CD861119A1}" type="presOf" srcId="{E94AA159-FA80-4F5C-9E19-564A49748C76}" destId="{0C611636-F577-4FBD-8236-655D8C37CD5B}" srcOrd="0" destOrd="0" presId="urn:microsoft.com/office/officeart/2018/2/layout/IconVerticalSolidList"/>
    <dgm:cxn modelId="{5556D9B3-E37A-4BB8-91D4-F4519B49D5DE}" srcId="{3B09F27F-DDFA-48CE-B446-053A7C6E6CC8}" destId="{4631B3AF-E4D8-4A39-ABF0-7B6CC7F43F8B}" srcOrd="2" destOrd="0" parTransId="{63B75787-47AA-4DC7-A6D9-BDFE7B16F2DC}" sibTransId="{895FD1F3-23F6-45FE-9E53-8C605C692E90}"/>
    <dgm:cxn modelId="{6F3F35C9-ED69-485A-BE44-220E19055D0F}" type="presOf" srcId="{9DC2CC20-B76A-46CF-9678-058D050CBD7D}" destId="{8B8C7BFA-1175-4C55-BDF1-AF2D103DE267}" srcOrd="0" destOrd="0" presId="urn:microsoft.com/office/officeart/2018/2/layout/IconVerticalSolidList"/>
    <dgm:cxn modelId="{A755DACB-CE6D-483D-84F0-FDF65BC98525}" srcId="{3B09F27F-DDFA-48CE-B446-053A7C6E6CC8}" destId="{2E868D2B-5596-4BD4-AAFA-401DD8EEDB43}" srcOrd="5" destOrd="0" parTransId="{BFADC194-559F-446A-AF14-4475CBDEDFCF}" sibTransId="{E6DD446F-0D2E-4397-A8D8-03C6F17076EF}"/>
    <dgm:cxn modelId="{BB71D4DA-0F20-48B4-88D4-6F339F6CEF74}" srcId="{3B09F27F-DDFA-48CE-B446-053A7C6E6CC8}" destId="{9DC2CC20-B76A-46CF-9678-058D050CBD7D}" srcOrd="3" destOrd="0" parTransId="{E0464443-3A58-452B-B23E-91A6E4A7ACA7}" sibTransId="{E06BE888-3475-4994-BC31-4D11DB5D327C}"/>
    <dgm:cxn modelId="{2B3603DE-7C11-4799-A1D7-B6610C8CCB88}" srcId="{3B09F27F-DDFA-48CE-B446-053A7C6E6CC8}" destId="{65224B20-C519-41F3-BC25-7C60B9695274}" srcOrd="1" destOrd="0" parTransId="{9DD5E081-8923-4BE2-9AC2-4E5EA8573ED5}" sibTransId="{7B8039BF-6A3D-423A-B4CD-263F61E6C635}"/>
    <dgm:cxn modelId="{BDD0E6E6-4CD0-4F9D-BDB3-F4F75480DFA9}" srcId="{3B09F27F-DDFA-48CE-B446-053A7C6E6CC8}" destId="{14C7624A-A69A-4875-9444-B9DCEE28D3CB}" srcOrd="4" destOrd="0" parTransId="{8873BE2F-652A-4027-AE04-1F8B2A989E32}" sibTransId="{232C2BF2-821D-4A6D-98CF-14AC727FE28E}"/>
    <dgm:cxn modelId="{CBA77B0B-312A-4F2D-90F0-20483BB67CC3}" type="presParOf" srcId="{13AA0A31-272F-4898-9A77-356E207DA4BC}" destId="{E2B513A3-5E5F-47DD-B37A-E0040032E264}" srcOrd="0" destOrd="0" presId="urn:microsoft.com/office/officeart/2018/2/layout/IconVerticalSolidList"/>
    <dgm:cxn modelId="{CE1BA302-652A-4DC6-BC09-9B2FC4F6269C}" type="presParOf" srcId="{E2B513A3-5E5F-47DD-B37A-E0040032E264}" destId="{C40980C4-F533-40E4-8C85-077FBB651A03}" srcOrd="0" destOrd="0" presId="urn:microsoft.com/office/officeart/2018/2/layout/IconVerticalSolidList"/>
    <dgm:cxn modelId="{70566CAE-33B7-4CDC-B907-DF55D5059476}" type="presParOf" srcId="{E2B513A3-5E5F-47DD-B37A-E0040032E264}" destId="{37D2AAE0-074C-473B-97C1-C25550B42437}" srcOrd="1" destOrd="0" presId="urn:microsoft.com/office/officeart/2018/2/layout/IconVerticalSolidList"/>
    <dgm:cxn modelId="{CBD27E21-CE9F-43D4-A982-65F584C28B49}" type="presParOf" srcId="{E2B513A3-5E5F-47DD-B37A-E0040032E264}" destId="{742A515C-187C-4A13-B80C-AB26AA2234AC}" srcOrd="2" destOrd="0" presId="urn:microsoft.com/office/officeart/2018/2/layout/IconVerticalSolidList"/>
    <dgm:cxn modelId="{62B5019C-99F5-4DB9-9C4D-B2C7D225D6B9}" type="presParOf" srcId="{E2B513A3-5E5F-47DD-B37A-E0040032E264}" destId="{0C611636-F577-4FBD-8236-655D8C37CD5B}" srcOrd="3" destOrd="0" presId="urn:microsoft.com/office/officeart/2018/2/layout/IconVerticalSolidList"/>
    <dgm:cxn modelId="{AE8AD111-228B-4B54-889E-DBC8D42B9B48}" type="presParOf" srcId="{13AA0A31-272F-4898-9A77-356E207DA4BC}" destId="{4F32DFCB-5BFE-413A-8574-BC8BE57D968B}" srcOrd="1" destOrd="0" presId="urn:microsoft.com/office/officeart/2018/2/layout/IconVerticalSolidList"/>
    <dgm:cxn modelId="{90B9B8AD-C6C6-42BF-A391-3A02BA0A865E}" type="presParOf" srcId="{13AA0A31-272F-4898-9A77-356E207DA4BC}" destId="{FE2ED88B-444A-4287-AE47-395EC0710632}" srcOrd="2" destOrd="0" presId="urn:microsoft.com/office/officeart/2018/2/layout/IconVerticalSolidList"/>
    <dgm:cxn modelId="{B8837B21-1C11-4004-BBDB-1CE8EDA2A9D5}" type="presParOf" srcId="{FE2ED88B-444A-4287-AE47-395EC0710632}" destId="{79D97828-1D81-42EA-879B-8466E4B14C9A}" srcOrd="0" destOrd="0" presId="urn:microsoft.com/office/officeart/2018/2/layout/IconVerticalSolidList"/>
    <dgm:cxn modelId="{6E06CC02-C26F-46C7-B71E-69BD092F007F}" type="presParOf" srcId="{FE2ED88B-444A-4287-AE47-395EC0710632}" destId="{D26D5196-009A-45D5-A0C4-0501C04C537C}" srcOrd="1" destOrd="0" presId="urn:microsoft.com/office/officeart/2018/2/layout/IconVerticalSolidList"/>
    <dgm:cxn modelId="{8CE72183-9905-43AF-AEF9-796AB0EB9D4A}" type="presParOf" srcId="{FE2ED88B-444A-4287-AE47-395EC0710632}" destId="{2439F477-9035-4300-8B7E-AA0CC37A2911}" srcOrd="2" destOrd="0" presId="urn:microsoft.com/office/officeart/2018/2/layout/IconVerticalSolidList"/>
    <dgm:cxn modelId="{C3D55870-A175-412D-A4C6-27320231C04D}" type="presParOf" srcId="{FE2ED88B-444A-4287-AE47-395EC0710632}" destId="{7FEE956A-726E-4CF1-8611-63AB8879B8EC}" srcOrd="3" destOrd="0" presId="urn:microsoft.com/office/officeart/2018/2/layout/IconVerticalSolidList"/>
    <dgm:cxn modelId="{2C06A5C2-C5A0-4DB9-AB90-644C2EFEBE03}" type="presParOf" srcId="{13AA0A31-272F-4898-9A77-356E207DA4BC}" destId="{5B928EAF-C3FF-401B-822A-612964067DA4}" srcOrd="3" destOrd="0" presId="urn:microsoft.com/office/officeart/2018/2/layout/IconVerticalSolidList"/>
    <dgm:cxn modelId="{F3562474-C5FA-4CCF-B8E2-39A06020FBF9}" type="presParOf" srcId="{13AA0A31-272F-4898-9A77-356E207DA4BC}" destId="{68A88551-DB14-4658-98FD-CD056E941A62}" srcOrd="4" destOrd="0" presId="urn:microsoft.com/office/officeart/2018/2/layout/IconVerticalSolidList"/>
    <dgm:cxn modelId="{EAA8FFB9-9802-42E8-925E-35E957A0F2DE}" type="presParOf" srcId="{68A88551-DB14-4658-98FD-CD056E941A62}" destId="{8881B3EC-F513-4B68-ADED-6177665BBD76}" srcOrd="0" destOrd="0" presId="urn:microsoft.com/office/officeart/2018/2/layout/IconVerticalSolidList"/>
    <dgm:cxn modelId="{A4701D94-3644-4E45-B808-787F4615CAEC}" type="presParOf" srcId="{68A88551-DB14-4658-98FD-CD056E941A62}" destId="{9549D075-C158-4BAD-BBC9-0A120E3F5CA6}" srcOrd="1" destOrd="0" presId="urn:microsoft.com/office/officeart/2018/2/layout/IconVerticalSolidList"/>
    <dgm:cxn modelId="{34563571-6685-4602-848D-147EF4B8D2C4}" type="presParOf" srcId="{68A88551-DB14-4658-98FD-CD056E941A62}" destId="{B6FDAD76-9EF7-4739-9C29-A70EBBCD5C4E}" srcOrd="2" destOrd="0" presId="urn:microsoft.com/office/officeart/2018/2/layout/IconVerticalSolidList"/>
    <dgm:cxn modelId="{2B7C2A9C-74CE-44B1-97B0-E1B7F9B618DF}" type="presParOf" srcId="{68A88551-DB14-4658-98FD-CD056E941A62}" destId="{D0C1FC88-83CE-4CC9-A04E-45253F29768A}" srcOrd="3" destOrd="0" presId="urn:microsoft.com/office/officeart/2018/2/layout/IconVerticalSolidList"/>
    <dgm:cxn modelId="{15F83743-CE0E-47BB-B118-A9B70B89581E}" type="presParOf" srcId="{13AA0A31-272F-4898-9A77-356E207DA4BC}" destId="{D7F33624-DAE7-4289-ADB4-9E6D9749DF5A}" srcOrd="5" destOrd="0" presId="urn:microsoft.com/office/officeart/2018/2/layout/IconVerticalSolidList"/>
    <dgm:cxn modelId="{03B527DC-6B33-42E1-A854-15E6A156C010}" type="presParOf" srcId="{13AA0A31-272F-4898-9A77-356E207DA4BC}" destId="{9F49FD4C-A9A0-4813-8224-D0DFB09FEFD3}" srcOrd="6" destOrd="0" presId="urn:microsoft.com/office/officeart/2018/2/layout/IconVerticalSolidList"/>
    <dgm:cxn modelId="{EAD403AC-2C4E-4A45-BE08-D885ACF17D6E}" type="presParOf" srcId="{9F49FD4C-A9A0-4813-8224-D0DFB09FEFD3}" destId="{1EDF9EEE-99F7-49BC-B861-6FE20C364F97}" srcOrd="0" destOrd="0" presId="urn:microsoft.com/office/officeart/2018/2/layout/IconVerticalSolidList"/>
    <dgm:cxn modelId="{DB120BC9-BBB9-4FF2-A3D4-72D2504F2C97}" type="presParOf" srcId="{9F49FD4C-A9A0-4813-8224-D0DFB09FEFD3}" destId="{98EFE2FC-F3E0-4AB9-B696-E4B0BF62352E}" srcOrd="1" destOrd="0" presId="urn:microsoft.com/office/officeart/2018/2/layout/IconVerticalSolidList"/>
    <dgm:cxn modelId="{7954B68B-F910-4C10-AB14-52DAAA3FBDA5}" type="presParOf" srcId="{9F49FD4C-A9A0-4813-8224-D0DFB09FEFD3}" destId="{0535FDA0-8ABD-42DB-8469-4CD157BF60A5}" srcOrd="2" destOrd="0" presId="urn:microsoft.com/office/officeart/2018/2/layout/IconVerticalSolidList"/>
    <dgm:cxn modelId="{0A0F5948-6069-48AC-90B3-BFB52199FC00}" type="presParOf" srcId="{9F49FD4C-A9A0-4813-8224-D0DFB09FEFD3}" destId="{8B8C7BFA-1175-4C55-BDF1-AF2D103DE267}" srcOrd="3" destOrd="0" presId="urn:microsoft.com/office/officeart/2018/2/layout/IconVerticalSolidList"/>
    <dgm:cxn modelId="{465C990F-5849-422A-9C77-5CD54842C67F}" type="presParOf" srcId="{13AA0A31-272F-4898-9A77-356E207DA4BC}" destId="{667BB8DD-C099-4C34-8FDF-548D7929B061}" srcOrd="7" destOrd="0" presId="urn:microsoft.com/office/officeart/2018/2/layout/IconVerticalSolidList"/>
    <dgm:cxn modelId="{3506FC69-6676-403D-AD9F-CDFB1BF57A0F}" type="presParOf" srcId="{13AA0A31-272F-4898-9A77-356E207DA4BC}" destId="{9272FBC8-12FA-4AE5-AED7-405E423D8A96}" srcOrd="8" destOrd="0" presId="urn:microsoft.com/office/officeart/2018/2/layout/IconVerticalSolidList"/>
    <dgm:cxn modelId="{F146D9E1-69D6-4149-8EDF-343858663298}" type="presParOf" srcId="{9272FBC8-12FA-4AE5-AED7-405E423D8A96}" destId="{D4CCBF9D-177B-4D63-87D7-B8B014597CEC}" srcOrd="0" destOrd="0" presId="urn:microsoft.com/office/officeart/2018/2/layout/IconVerticalSolidList"/>
    <dgm:cxn modelId="{1F8832AE-1ACE-4F47-9E77-0C548E4B8977}" type="presParOf" srcId="{9272FBC8-12FA-4AE5-AED7-405E423D8A96}" destId="{4E50D239-B23A-4EC7-95CC-2D6991DA8660}" srcOrd="1" destOrd="0" presId="urn:microsoft.com/office/officeart/2018/2/layout/IconVerticalSolidList"/>
    <dgm:cxn modelId="{25923439-9092-4633-9BE5-04AAF42DF468}" type="presParOf" srcId="{9272FBC8-12FA-4AE5-AED7-405E423D8A96}" destId="{D43492DB-FB5E-453A-8C3E-177357E15E50}" srcOrd="2" destOrd="0" presId="urn:microsoft.com/office/officeart/2018/2/layout/IconVerticalSolidList"/>
    <dgm:cxn modelId="{FE48FD48-7847-4DA9-ACC0-5C758A217EBD}" type="presParOf" srcId="{9272FBC8-12FA-4AE5-AED7-405E423D8A96}" destId="{D5921EB2-2785-4BDF-B04E-95570A93BAF7}" srcOrd="3" destOrd="0" presId="urn:microsoft.com/office/officeart/2018/2/layout/IconVerticalSolidList"/>
    <dgm:cxn modelId="{4479EA05-C202-4A9A-BC67-AD9715DD518C}" type="presParOf" srcId="{13AA0A31-272F-4898-9A77-356E207DA4BC}" destId="{9336F0A3-8C87-40E2-A706-DEA46AB3A0D1}" srcOrd="9" destOrd="0" presId="urn:microsoft.com/office/officeart/2018/2/layout/IconVerticalSolidList"/>
    <dgm:cxn modelId="{081F940F-BE76-429B-A3B1-97397DDBC7F3}" type="presParOf" srcId="{13AA0A31-272F-4898-9A77-356E207DA4BC}" destId="{3E3CBD42-99D2-4E2F-B1F6-361DBB1BC682}" srcOrd="10" destOrd="0" presId="urn:microsoft.com/office/officeart/2018/2/layout/IconVerticalSolidList"/>
    <dgm:cxn modelId="{7D201E63-6A8A-4834-B3B2-4756C69FC86F}" type="presParOf" srcId="{3E3CBD42-99D2-4E2F-B1F6-361DBB1BC682}" destId="{980FECBD-4492-4904-AAF1-9839DF49E7D4}" srcOrd="0" destOrd="0" presId="urn:microsoft.com/office/officeart/2018/2/layout/IconVerticalSolidList"/>
    <dgm:cxn modelId="{AB3EB597-4E78-41C5-93E2-7CF371A2CAF6}" type="presParOf" srcId="{3E3CBD42-99D2-4E2F-B1F6-361DBB1BC682}" destId="{984A56C6-C73D-45B1-A48A-F5876E10B94F}" srcOrd="1" destOrd="0" presId="urn:microsoft.com/office/officeart/2018/2/layout/IconVerticalSolidList"/>
    <dgm:cxn modelId="{96E295A4-2CB9-4700-8303-A2FB9E322E7C}" type="presParOf" srcId="{3E3CBD42-99D2-4E2F-B1F6-361DBB1BC682}" destId="{0D86720A-7317-47D2-9AE9-50D58DB891AB}" srcOrd="2" destOrd="0" presId="urn:microsoft.com/office/officeart/2018/2/layout/IconVerticalSolidList"/>
    <dgm:cxn modelId="{F225180D-CA8E-4A72-8815-798A873046B4}" type="presParOf" srcId="{3E3CBD42-99D2-4E2F-B1F6-361DBB1BC682}" destId="{7BAA6AA4-A5D3-4336-810D-867BBD68D0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DAED3-5A9D-4036-B908-A7F3E6B57FD0}">
      <dsp:nvSpPr>
        <dsp:cNvPr id="0" name=""/>
        <dsp:cNvSpPr/>
      </dsp:nvSpPr>
      <dsp:spPr>
        <a:xfrm>
          <a:off x="3643" y="363356"/>
          <a:ext cx="1972442" cy="11834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Foundation Year</a:t>
          </a:r>
          <a:r>
            <a:rPr lang="en-US" sz="1700" b="0" i="0" kern="1200"/>
            <a:t>: 2000</a:t>
          </a:r>
          <a:endParaRPr lang="en-US" sz="1700" kern="1200"/>
        </a:p>
      </dsp:txBody>
      <dsp:txXfrm>
        <a:off x="3643" y="363356"/>
        <a:ext cx="1972442" cy="1183465"/>
      </dsp:txXfrm>
    </dsp:sp>
    <dsp:sp modelId="{0A1B3530-2F1A-475E-9DC7-04A5B275CE19}">
      <dsp:nvSpPr>
        <dsp:cNvPr id="0" name=""/>
        <dsp:cNvSpPr/>
      </dsp:nvSpPr>
      <dsp:spPr>
        <a:xfrm>
          <a:off x="2173329" y="363356"/>
          <a:ext cx="1972442" cy="1183465"/>
        </a:xfrm>
        <a:prstGeom prst="rect">
          <a:avLst/>
        </a:prstGeom>
        <a:solidFill>
          <a:schemeClr val="accent2">
            <a:hueOff val="-895196"/>
            <a:satOff val="-1601"/>
            <a:lumOff val="23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Core Services</a:t>
          </a:r>
          <a:r>
            <a:rPr lang="en-US" sz="1700" b="0" i="0" kern="1200"/>
            <a:t>: Software development and IT consulting</a:t>
          </a:r>
          <a:endParaRPr lang="en-US" sz="1700" kern="1200"/>
        </a:p>
      </dsp:txBody>
      <dsp:txXfrm>
        <a:off x="2173329" y="363356"/>
        <a:ext cx="1972442" cy="1183465"/>
      </dsp:txXfrm>
    </dsp:sp>
    <dsp:sp modelId="{CD55D26D-62DC-4FEF-9113-FE1438C6395D}">
      <dsp:nvSpPr>
        <dsp:cNvPr id="0" name=""/>
        <dsp:cNvSpPr/>
      </dsp:nvSpPr>
      <dsp:spPr>
        <a:xfrm>
          <a:off x="4343016" y="363356"/>
          <a:ext cx="1972442" cy="1183465"/>
        </a:xfrm>
        <a:prstGeom prst="rect">
          <a:avLst/>
        </a:prstGeom>
        <a:solidFill>
          <a:schemeClr val="accent2">
            <a:hueOff val="-1790392"/>
            <a:satOff val="-3202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Headquarters</a:t>
          </a:r>
          <a:r>
            <a:rPr lang="en-US" sz="1700" b="0" i="0" kern="1200"/>
            <a:t>: Boston, MA, with a national presence</a:t>
          </a:r>
          <a:endParaRPr lang="en-US" sz="1700" kern="1200"/>
        </a:p>
      </dsp:txBody>
      <dsp:txXfrm>
        <a:off x="4343016" y="363356"/>
        <a:ext cx="1972442" cy="1183465"/>
      </dsp:txXfrm>
    </dsp:sp>
    <dsp:sp modelId="{47D6B493-88E4-4EC8-90DB-8828F200B99A}">
      <dsp:nvSpPr>
        <dsp:cNvPr id="0" name=""/>
        <dsp:cNvSpPr/>
      </dsp:nvSpPr>
      <dsp:spPr>
        <a:xfrm>
          <a:off x="6512702" y="363356"/>
          <a:ext cx="1972442" cy="1183465"/>
        </a:xfrm>
        <a:prstGeom prst="rect">
          <a:avLst/>
        </a:prstGeom>
        <a:solidFill>
          <a:schemeClr val="accent2">
            <a:hueOff val="-2685588"/>
            <a:satOff val="-4802"/>
            <a:lumOff val="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Team</a:t>
          </a:r>
          <a:r>
            <a:rPr lang="en-US" sz="1700" b="0" i="0" kern="1200"/>
            <a:t>: Over 100 top-tier professionals</a:t>
          </a:r>
          <a:endParaRPr lang="en-US" sz="1700" kern="1200"/>
        </a:p>
      </dsp:txBody>
      <dsp:txXfrm>
        <a:off x="6512702" y="363356"/>
        <a:ext cx="1972442" cy="1183465"/>
      </dsp:txXfrm>
    </dsp:sp>
    <dsp:sp modelId="{74D2C1D7-BA8E-4E11-A709-493B54EC5211}">
      <dsp:nvSpPr>
        <dsp:cNvPr id="0" name=""/>
        <dsp:cNvSpPr/>
      </dsp:nvSpPr>
      <dsp:spPr>
        <a:xfrm>
          <a:off x="8682389" y="363356"/>
          <a:ext cx="1972442" cy="1183465"/>
        </a:xfrm>
        <a:prstGeom prst="rect">
          <a:avLst/>
        </a:prstGeom>
        <a:solidFill>
          <a:schemeClr val="accent2">
            <a:hueOff val="-3580784"/>
            <a:satOff val="-6403"/>
            <a:lumOff val="9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Company Ethos</a:t>
          </a:r>
          <a:r>
            <a:rPr lang="en-US" sz="1700" b="0" i="0" kern="1200"/>
            <a:t>: Unchanged identity, independent operations</a:t>
          </a:r>
          <a:endParaRPr lang="en-US" sz="1700" kern="1200"/>
        </a:p>
      </dsp:txBody>
      <dsp:txXfrm>
        <a:off x="8682389" y="363356"/>
        <a:ext cx="1972442" cy="1183465"/>
      </dsp:txXfrm>
    </dsp:sp>
    <dsp:sp modelId="{EE259732-50A6-4AE3-B787-BDA2F69392D9}">
      <dsp:nvSpPr>
        <dsp:cNvPr id="0" name=""/>
        <dsp:cNvSpPr/>
      </dsp:nvSpPr>
      <dsp:spPr>
        <a:xfrm>
          <a:off x="3643" y="1744066"/>
          <a:ext cx="1972442" cy="1183465"/>
        </a:xfrm>
        <a:prstGeom prst="rect">
          <a:avLst/>
        </a:prstGeom>
        <a:solidFill>
          <a:schemeClr val="accent2">
            <a:hueOff val="-4475981"/>
            <a:satOff val="-8004"/>
            <a:lumOff val="119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Licenses</a:t>
          </a:r>
          <a:r>
            <a:rPr lang="en-US" sz="1700" b="0" i="0" kern="1200"/>
            <a:t>: Authorized to operate in multiple states</a:t>
          </a:r>
          <a:endParaRPr lang="en-US" sz="1700" kern="1200"/>
        </a:p>
      </dsp:txBody>
      <dsp:txXfrm>
        <a:off x="3643" y="1744066"/>
        <a:ext cx="1972442" cy="1183465"/>
      </dsp:txXfrm>
    </dsp:sp>
    <dsp:sp modelId="{541EA1A5-8E2D-4317-A54E-7340E9BD680F}">
      <dsp:nvSpPr>
        <dsp:cNvPr id="0" name=""/>
        <dsp:cNvSpPr/>
      </dsp:nvSpPr>
      <dsp:spPr>
        <a:xfrm>
          <a:off x="2173329" y="1744066"/>
          <a:ext cx="1972442" cy="1183465"/>
        </a:xfrm>
        <a:prstGeom prst="rect">
          <a:avLst/>
        </a:prstGeom>
        <a:solidFill>
          <a:schemeClr val="accent2">
            <a:hueOff val="-5371177"/>
            <a:satOff val="-9605"/>
            <a:lumOff val="143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Clientele</a:t>
          </a:r>
          <a:r>
            <a:rPr lang="en-US" sz="1700" b="0" i="0" kern="1200"/>
            <a:t>: Prominent automakers and parts suppliers</a:t>
          </a:r>
          <a:endParaRPr lang="en-US" sz="1700" kern="1200"/>
        </a:p>
      </dsp:txBody>
      <dsp:txXfrm>
        <a:off x="2173329" y="1744066"/>
        <a:ext cx="1972442" cy="1183465"/>
      </dsp:txXfrm>
    </dsp:sp>
    <dsp:sp modelId="{45CA4945-6AD7-4783-A348-12411E8F7FC3}">
      <dsp:nvSpPr>
        <dsp:cNvPr id="0" name=""/>
        <dsp:cNvSpPr/>
      </dsp:nvSpPr>
      <dsp:spPr>
        <a:xfrm>
          <a:off x="4343016" y="1744066"/>
          <a:ext cx="1972442" cy="1183465"/>
        </a:xfrm>
        <a:prstGeom prst="rect">
          <a:avLst/>
        </a:prstGeom>
        <a:solidFill>
          <a:schemeClr val="accent2">
            <a:hueOff val="-6266373"/>
            <a:satOff val="-11205"/>
            <a:lumOff val="167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Notable Works</a:t>
          </a:r>
          <a:r>
            <a:rPr lang="en-US" sz="1700" b="0" i="0" kern="1200"/>
            <a:t>: Dealer inventory systems, service appointment portals</a:t>
          </a:r>
          <a:endParaRPr lang="en-US" sz="1700" kern="1200"/>
        </a:p>
      </dsp:txBody>
      <dsp:txXfrm>
        <a:off x="4343016" y="1744066"/>
        <a:ext cx="1972442" cy="1183465"/>
      </dsp:txXfrm>
    </dsp:sp>
    <dsp:sp modelId="{531E5A43-659F-4CA0-960A-0EEEEA2A36F1}">
      <dsp:nvSpPr>
        <dsp:cNvPr id="0" name=""/>
        <dsp:cNvSpPr/>
      </dsp:nvSpPr>
      <dsp:spPr>
        <a:xfrm>
          <a:off x="6512702" y="1744066"/>
          <a:ext cx="1972442" cy="1183465"/>
        </a:xfrm>
        <a:prstGeom prst="rect">
          <a:avLst/>
        </a:prstGeom>
        <a:solidFill>
          <a:schemeClr val="accent2">
            <a:hueOff val="-7161569"/>
            <a:satOff val="-12806"/>
            <a:lumOff val="191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Accolades</a:t>
          </a:r>
          <a:r>
            <a:rPr lang="en-US" sz="1700" b="0" i="0" kern="1200"/>
            <a:t>: Renowned for exceptional service delivery</a:t>
          </a:r>
          <a:endParaRPr lang="en-US" sz="1700" kern="1200"/>
        </a:p>
      </dsp:txBody>
      <dsp:txXfrm>
        <a:off x="6512702" y="1744066"/>
        <a:ext cx="1972442" cy="1183465"/>
      </dsp:txXfrm>
    </dsp:sp>
    <dsp:sp modelId="{39D98A43-C8CD-4308-B274-2EA62D4CDFA5}">
      <dsp:nvSpPr>
        <dsp:cNvPr id="0" name=""/>
        <dsp:cNvSpPr/>
      </dsp:nvSpPr>
      <dsp:spPr>
        <a:xfrm>
          <a:off x="8682389" y="1744066"/>
          <a:ext cx="1972442" cy="1183465"/>
        </a:xfrm>
        <a:prstGeom prst="rect">
          <a:avLst/>
        </a:prstGeom>
        <a:solidFill>
          <a:schemeClr val="accent2">
            <a:hueOff val="-8056765"/>
            <a:satOff val="-14407"/>
            <a:lumOff val="2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References</a:t>
          </a:r>
          <a:r>
            <a:rPr lang="en-US" sz="1700" b="0" i="0" kern="1200"/>
            <a:t>: Provided upon request</a:t>
          </a:r>
          <a:endParaRPr lang="en-US" sz="1700" kern="1200"/>
        </a:p>
      </dsp:txBody>
      <dsp:txXfrm>
        <a:off x="8682389" y="1744066"/>
        <a:ext cx="1972442" cy="1183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F84E-9914-4F7F-BAE1-F0D30AF7B53A}">
      <dsp:nvSpPr>
        <dsp:cNvPr id="0" name=""/>
        <dsp:cNvSpPr/>
      </dsp:nvSpPr>
      <dsp:spPr>
        <a:xfrm>
          <a:off x="125207" y="463471"/>
          <a:ext cx="902246" cy="902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A5E9A-E177-45A6-847D-9B47058AD2B8}">
      <dsp:nvSpPr>
        <dsp:cNvPr id="0" name=""/>
        <dsp:cNvSpPr/>
      </dsp:nvSpPr>
      <dsp:spPr>
        <a:xfrm>
          <a:off x="314679" y="652943"/>
          <a:ext cx="523303" cy="523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22D4B-9FBF-4984-B8DD-BD8BC5AB5DE9}">
      <dsp:nvSpPr>
        <dsp:cNvPr id="0" name=""/>
        <dsp:cNvSpPr/>
      </dsp:nvSpPr>
      <dsp:spPr>
        <a:xfrm>
          <a:off x="1220793" y="463471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Unified Automotive Marketplace</a:t>
          </a:r>
          <a:br>
            <a:rPr lang="en-US" sz="1100" b="0" i="0" kern="1200" baseline="0"/>
          </a:br>
          <a:r>
            <a:rPr lang="en-US" sz="1100" b="0" i="0" kern="1200" baseline="0"/>
            <a:t>"Don't Junk It - List It" serves as a comprehensive marketplace, streamlining the sale and purchase of used car parts online.</a:t>
          </a:r>
          <a:endParaRPr lang="en-US" sz="1100" kern="1200"/>
        </a:p>
      </dsp:txBody>
      <dsp:txXfrm>
        <a:off x="1220793" y="463471"/>
        <a:ext cx="2126724" cy="902246"/>
      </dsp:txXfrm>
    </dsp:sp>
    <dsp:sp modelId="{5760762B-991C-414C-9E0D-10A60DF48DD5}">
      <dsp:nvSpPr>
        <dsp:cNvPr id="0" name=""/>
        <dsp:cNvSpPr/>
      </dsp:nvSpPr>
      <dsp:spPr>
        <a:xfrm>
          <a:off x="3718082" y="463471"/>
          <a:ext cx="902246" cy="902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B4819-A2BD-420D-AD6B-044118712CE4}">
      <dsp:nvSpPr>
        <dsp:cNvPr id="0" name=""/>
        <dsp:cNvSpPr/>
      </dsp:nvSpPr>
      <dsp:spPr>
        <a:xfrm>
          <a:off x="3907554" y="652943"/>
          <a:ext cx="523303" cy="523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2BF52-154A-4DFE-9A99-ABFB938F04F0}">
      <dsp:nvSpPr>
        <dsp:cNvPr id="0" name=""/>
        <dsp:cNvSpPr/>
      </dsp:nvSpPr>
      <dsp:spPr>
        <a:xfrm>
          <a:off x="4813668" y="463471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Intuitive and Responsive Design</a:t>
          </a:r>
          <a:br>
            <a:rPr lang="en-US" sz="1100" b="0" i="0" kern="1200" baseline="0"/>
          </a:br>
          <a:r>
            <a:rPr lang="en-US" sz="1100" b="0" i="0" kern="1200" baseline="0"/>
            <a:t>The platform's front-end interface, built with ReactJS, offers a dynamic and responsive experience for seamless user interactions.</a:t>
          </a:r>
          <a:endParaRPr lang="en-US" sz="1100" kern="1200"/>
        </a:p>
      </dsp:txBody>
      <dsp:txXfrm>
        <a:off x="4813668" y="463471"/>
        <a:ext cx="2126724" cy="902246"/>
      </dsp:txXfrm>
    </dsp:sp>
    <dsp:sp modelId="{94F542CD-EB68-4D29-B86C-0E467A63CDDF}">
      <dsp:nvSpPr>
        <dsp:cNvPr id="0" name=""/>
        <dsp:cNvSpPr/>
      </dsp:nvSpPr>
      <dsp:spPr>
        <a:xfrm>
          <a:off x="7310957" y="463471"/>
          <a:ext cx="902246" cy="902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28F18-2E50-4858-A1E3-9A7A272D2947}">
      <dsp:nvSpPr>
        <dsp:cNvPr id="0" name=""/>
        <dsp:cNvSpPr/>
      </dsp:nvSpPr>
      <dsp:spPr>
        <a:xfrm>
          <a:off x="7500429" y="652943"/>
          <a:ext cx="523303" cy="523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6D5F4-C541-4D15-B6BE-465712E1930F}">
      <dsp:nvSpPr>
        <dsp:cNvPr id="0" name=""/>
        <dsp:cNvSpPr/>
      </dsp:nvSpPr>
      <dsp:spPr>
        <a:xfrm>
          <a:off x="8406542" y="463471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Structured Data Operations</a:t>
          </a:r>
          <a:br>
            <a:rPr lang="en-US" sz="1100" b="0" i="0" kern="1200" baseline="0"/>
          </a:br>
          <a:r>
            <a:rPr lang="en-US" sz="1100" b="0" i="0" kern="1200" baseline="0"/>
            <a:t>Using a three-tier architecture, it integrates REST APIs with an ExpressJS/Node.js backend, ensuring efficient data processing and management with MongoDB.</a:t>
          </a:r>
          <a:endParaRPr lang="en-US" sz="1100" kern="1200"/>
        </a:p>
      </dsp:txBody>
      <dsp:txXfrm>
        <a:off x="8406542" y="463471"/>
        <a:ext cx="2126724" cy="902246"/>
      </dsp:txXfrm>
    </dsp:sp>
    <dsp:sp modelId="{D6B06231-8DEE-4F92-A9D2-36E658D499ED}">
      <dsp:nvSpPr>
        <dsp:cNvPr id="0" name=""/>
        <dsp:cNvSpPr/>
      </dsp:nvSpPr>
      <dsp:spPr>
        <a:xfrm>
          <a:off x="125207" y="1925169"/>
          <a:ext cx="902246" cy="902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33246-20D9-4FA3-8B72-45F85B6FCACE}">
      <dsp:nvSpPr>
        <dsp:cNvPr id="0" name=""/>
        <dsp:cNvSpPr/>
      </dsp:nvSpPr>
      <dsp:spPr>
        <a:xfrm>
          <a:off x="314679" y="2114641"/>
          <a:ext cx="523303" cy="5233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7361D-9C78-4A1B-ACB8-543CC8442C74}">
      <dsp:nvSpPr>
        <dsp:cNvPr id="0" name=""/>
        <dsp:cNvSpPr/>
      </dsp:nvSpPr>
      <dsp:spPr>
        <a:xfrm>
          <a:off x="1220793" y="1925169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Robust Security Measures</a:t>
          </a:r>
          <a:br>
            <a:rPr lang="en-US" sz="1100" b="0" i="0" kern="1200" baseline="0"/>
          </a:br>
          <a:r>
            <a:rPr lang="en-US" sz="1100" b="0" i="0" kern="1200" baseline="0"/>
            <a:t>Security is paramount with advanced protocols like HTTPS, password hashing, input validation, and JWT authentication for safeguarding transactions and data.</a:t>
          </a:r>
          <a:endParaRPr lang="en-US" sz="1100" kern="1200"/>
        </a:p>
      </dsp:txBody>
      <dsp:txXfrm>
        <a:off x="1220793" y="1925169"/>
        <a:ext cx="2126724" cy="902246"/>
      </dsp:txXfrm>
    </dsp:sp>
    <dsp:sp modelId="{E6AC20AC-3E7B-431B-9C06-B14BAD9FF079}">
      <dsp:nvSpPr>
        <dsp:cNvPr id="0" name=""/>
        <dsp:cNvSpPr/>
      </dsp:nvSpPr>
      <dsp:spPr>
        <a:xfrm>
          <a:off x="3718082" y="1925169"/>
          <a:ext cx="902246" cy="902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054A2-D6D5-4EDE-B510-D22A1C9CCD81}">
      <dsp:nvSpPr>
        <dsp:cNvPr id="0" name=""/>
        <dsp:cNvSpPr/>
      </dsp:nvSpPr>
      <dsp:spPr>
        <a:xfrm>
          <a:off x="3907554" y="2114641"/>
          <a:ext cx="523303" cy="5233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F3B53-E04F-4D20-B4AF-60A0F3604B73}">
      <dsp:nvSpPr>
        <dsp:cNvPr id="0" name=""/>
        <dsp:cNvSpPr/>
      </dsp:nvSpPr>
      <dsp:spPr>
        <a:xfrm>
          <a:off x="4813668" y="1925169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Rigorous Quality Testing</a:t>
          </a:r>
          <a:br>
            <a:rPr lang="en-US" sz="1100" b="0" i="0" kern="1200" baseline="0"/>
          </a:br>
          <a:r>
            <a:rPr lang="en-US" sz="1100" b="0" i="0" kern="1200" baseline="0"/>
            <a:t>Our platform undergoes extensive testing, including unit, integration, UI, security, and performance tests, to ensure a high-quality and reliable system.</a:t>
          </a:r>
          <a:endParaRPr lang="en-US" sz="1100" kern="1200"/>
        </a:p>
      </dsp:txBody>
      <dsp:txXfrm>
        <a:off x="4813668" y="1925169"/>
        <a:ext cx="2126724" cy="902246"/>
      </dsp:txXfrm>
    </dsp:sp>
    <dsp:sp modelId="{1EAC3772-7C01-4F02-9490-5C6FA73C380C}">
      <dsp:nvSpPr>
        <dsp:cNvPr id="0" name=""/>
        <dsp:cNvSpPr/>
      </dsp:nvSpPr>
      <dsp:spPr>
        <a:xfrm>
          <a:off x="7310957" y="1925169"/>
          <a:ext cx="902246" cy="902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C75B0-0B1A-470B-AC82-6897FA349CE6}">
      <dsp:nvSpPr>
        <dsp:cNvPr id="0" name=""/>
        <dsp:cNvSpPr/>
      </dsp:nvSpPr>
      <dsp:spPr>
        <a:xfrm>
          <a:off x="7500429" y="2114641"/>
          <a:ext cx="523303" cy="5233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7D1E-5BC5-4C99-9CC7-8A8626EF5F7C}">
      <dsp:nvSpPr>
        <dsp:cNvPr id="0" name=""/>
        <dsp:cNvSpPr/>
      </dsp:nvSpPr>
      <dsp:spPr>
        <a:xfrm>
          <a:off x="8406542" y="1925169"/>
          <a:ext cx="2126724" cy="90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Adaptive Development Approach</a:t>
          </a:r>
          <a:br>
            <a:rPr lang="en-US" sz="1100" b="0" i="0" kern="1200" baseline="0"/>
          </a:br>
          <a:r>
            <a:rPr lang="en-US" sz="1100" b="0" i="0" kern="1200" baseline="0"/>
            <a:t>The platform is developed with the flexibility to adapt to evolving requirements and technical advancements, ensuring it meets stakeholder expectations.</a:t>
          </a:r>
          <a:endParaRPr lang="en-US" sz="1100" kern="1200"/>
        </a:p>
      </dsp:txBody>
      <dsp:txXfrm>
        <a:off x="8406542" y="1925169"/>
        <a:ext cx="2126724" cy="902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980C4-F533-40E4-8C85-077FBB651A03}">
      <dsp:nvSpPr>
        <dsp:cNvPr id="0" name=""/>
        <dsp:cNvSpPr/>
      </dsp:nvSpPr>
      <dsp:spPr>
        <a:xfrm>
          <a:off x="0" y="4184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2AAE0-074C-473B-97C1-C25550B42437}">
      <dsp:nvSpPr>
        <dsp:cNvPr id="0" name=""/>
        <dsp:cNvSpPr/>
      </dsp:nvSpPr>
      <dsp:spPr>
        <a:xfrm>
          <a:off x="202187" y="154572"/>
          <a:ext cx="367972" cy="367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11636-F577-4FBD-8236-655D8C37CD5B}">
      <dsp:nvSpPr>
        <dsp:cNvPr id="0" name=""/>
        <dsp:cNvSpPr/>
      </dsp:nvSpPr>
      <dsp:spPr>
        <a:xfrm>
          <a:off x="772347" y="4184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Registration and Login</a:t>
          </a:r>
          <a:r>
            <a:rPr lang="en-US" sz="1400" b="0" i="0" kern="1200"/>
            <a:t>: Start by creating your account using our simple signup process. Once registered, log in with your credentials to access the marketplace.</a:t>
          </a:r>
          <a:endParaRPr lang="en-US" sz="1400" kern="1200"/>
        </a:p>
      </dsp:txBody>
      <dsp:txXfrm>
        <a:off x="772347" y="4184"/>
        <a:ext cx="6322176" cy="710162"/>
      </dsp:txXfrm>
    </dsp:sp>
    <dsp:sp modelId="{79D97828-1D81-42EA-879B-8466E4B14C9A}">
      <dsp:nvSpPr>
        <dsp:cNvPr id="0" name=""/>
        <dsp:cNvSpPr/>
      </dsp:nvSpPr>
      <dsp:spPr>
        <a:xfrm>
          <a:off x="0" y="891888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D5196-009A-45D5-A0C4-0501C04C537C}">
      <dsp:nvSpPr>
        <dsp:cNvPr id="0" name=""/>
        <dsp:cNvSpPr/>
      </dsp:nvSpPr>
      <dsp:spPr>
        <a:xfrm>
          <a:off x="202187" y="1042275"/>
          <a:ext cx="367972" cy="367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E956A-726E-4CF1-8611-63AB8879B8EC}">
      <dsp:nvSpPr>
        <dsp:cNvPr id="0" name=""/>
        <dsp:cNvSpPr/>
      </dsp:nvSpPr>
      <dsp:spPr>
        <a:xfrm>
          <a:off x="772347" y="891888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Listing Items</a:t>
          </a:r>
          <a:r>
            <a:rPr lang="en-US" sz="1400" b="0" i="0" kern="1200"/>
            <a:t>: As a seller, you can list your items for sale with ease. Our guide will take you through uploading product details, setting prices, and managing your listings.</a:t>
          </a:r>
          <a:endParaRPr lang="en-US" sz="1400" kern="1200"/>
        </a:p>
      </dsp:txBody>
      <dsp:txXfrm>
        <a:off x="772347" y="891888"/>
        <a:ext cx="6322176" cy="710162"/>
      </dsp:txXfrm>
    </dsp:sp>
    <dsp:sp modelId="{8881B3EC-F513-4B68-ADED-6177665BBD76}">
      <dsp:nvSpPr>
        <dsp:cNvPr id="0" name=""/>
        <dsp:cNvSpPr/>
      </dsp:nvSpPr>
      <dsp:spPr>
        <a:xfrm>
          <a:off x="0" y="1779591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9D075-C158-4BAD-BBC9-0A120E3F5CA6}">
      <dsp:nvSpPr>
        <dsp:cNvPr id="0" name=""/>
        <dsp:cNvSpPr/>
      </dsp:nvSpPr>
      <dsp:spPr>
        <a:xfrm>
          <a:off x="202187" y="1929978"/>
          <a:ext cx="367972" cy="367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1FC88-83CE-4CC9-A04E-45253F29768A}">
      <dsp:nvSpPr>
        <dsp:cNvPr id="0" name=""/>
        <dsp:cNvSpPr/>
      </dsp:nvSpPr>
      <dsp:spPr>
        <a:xfrm>
          <a:off x="772347" y="1779591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Shopping and Cart Management</a:t>
          </a:r>
          <a:r>
            <a:rPr lang="en-US" sz="1400" b="0" i="0" kern="1200"/>
            <a:t>: For buyers, explore the vast selection of car parts, add desired items to your cart, and proceed to checkout with our secure payment system.</a:t>
          </a:r>
          <a:endParaRPr lang="en-US" sz="1400" kern="1200"/>
        </a:p>
      </dsp:txBody>
      <dsp:txXfrm>
        <a:off x="772347" y="1779591"/>
        <a:ext cx="6322176" cy="710162"/>
      </dsp:txXfrm>
    </dsp:sp>
    <dsp:sp modelId="{1EDF9EEE-99F7-49BC-B861-6FE20C364F97}">
      <dsp:nvSpPr>
        <dsp:cNvPr id="0" name=""/>
        <dsp:cNvSpPr/>
      </dsp:nvSpPr>
      <dsp:spPr>
        <a:xfrm>
          <a:off x="0" y="2667294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FE2FC-F3E0-4AB9-B696-E4B0BF62352E}">
      <dsp:nvSpPr>
        <dsp:cNvPr id="0" name=""/>
        <dsp:cNvSpPr/>
      </dsp:nvSpPr>
      <dsp:spPr>
        <a:xfrm>
          <a:off x="202187" y="2817682"/>
          <a:ext cx="367972" cy="367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C7BFA-1175-4C55-BDF1-AF2D103DE267}">
      <dsp:nvSpPr>
        <dsp:cNvPr id="0" name=""/>
        <dsp:cNvSpPr/>
      </dsp:nvSpPr>
      <dsp:spPr>
        <a:xfrm>
          <a:off x="772347" y="2667294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Payment and Notifications</a:t>
          </a:r>
          <a:r>
            <a:rPr lang="en-US" sz="1400" b="0" i="0" kern="1200"/>
            <a:t>: Complete your transactions with confidence. You'll receive instant notifications regarding payment confirmations and order status.</a:t>
          </a:r>
          <a:endParaRPr lang="en-US" sz="1400" kern="1200"/>
        </a:p>
      </dsp:txBody>
      <dsp:txXfrm>
        <a:off x="772347" y="2667294"/>
        <a:ext cx="6322176" cy="710162"/>
      </dsp:txXfrm>
    </dsp:sp>
    <dsp:sp modelId="{D4CCBF9D-177B-4D63-87D7-B8B014597CEC}">
      <dsp:nvSpPr>
        <dsp:cNvPr id="0" name=""/>
        <dsp:cNvSpPr/>
      </dsp:nvSpPr>
      <dsp:spPr>
        <a:xfrm>
          <a:off x="0" y="3554998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0D239-B23A-4EC7-95CC-2D6991DA8660}">
      <dsp:nvSpPr>
        <dsp:cNvPr id="0" name=""/>
        <dsp:cNvSpPr/>
      </dsp:nvSpPr>
      <dsp:spPr>
        <a:xfrm>
          <a:off x="202187" y="3705385"/>
          <a:ext cx="367972" cy="367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21EB2-2785-4BDF-B04E-95570A93BAF7}">
      <dsp:nvSpPr>
        <dsp:cNvPr id="0" name=""/>
        <dsp:cNvSpPr/>
      </dsp:nvSpPr>
      <dsp:spPr>
        <a:xfrm>
          <a:off x="772347" y="3554998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Accessibility and Responsiveness</a:t>
          </a:r>
          <a:r>
            <a:rPr lang="en-US" sz="1400" b="0" i="0" kern="1200"/>
            <a:t>: Our platform is designed to be user-friendly across various devices and browsers, ensuring you have a consistent experience whether you're on a PC or mobile device.</a:t>
          </a:r>
          <a:endParaRPr lang="en-US" sz="1400" kern="1200"/>
        </a:p>
      </dsp:txBody>
      <dsp:txXfrm>
        <a:off x="772347" y="3554998"/>
        <a:ext cx="6322176" cy="710162"/>
      </dsp:txXfrm>
    </dsp:sp>
    <dsp:sp modelId="{980FECBD-4492-4904-AAF1-9839DF49E7D4}">
      <dsp:nvSpPr>
        <dsp:cNvPr id="0" name=""/>
        <dsp:cNvSpPr/>
      </dsp:nvSpPr>
      <dsp:spPr>
        <a:xfrm>
          <a:off x="0" y="4442701"/>
          <a:ext cx="7117918" cy="66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A56C6-C73D-45B1-A48A-F5876E10B94F}">
      <dsp:nvSpPr>
        <dsp:cNvPr id="0" name=""/>
        <dsp:cNvSpPr/>
      </dsp:nvSpPr>
      <dsp:spPr>
        <a:xfrm>
          <a:off x="202187" y="4593088"/>
          <a:ext cx="367972" cy="3676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A6AA4-A5D3-4336-810D-867BBD68D036}">
      <dsp:nvSpPr>
        <dsp:cNvPr id="0" name=""/>
        <dsp:cNvSpPr/>
      </dsp:nvSpPr>
      <dsp:spPr>
        <a:xfrm>
          <a:off x="772347" y="4442701"/>
          <a:ext cx="6322176" cy="71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9" tIns="75159" rIns="75159" bIns="7515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Security and Permissions</a:t>
          </a:r>
          <a:r>
            <a:rPr lang="en-US" sz="1400" b="0" i="0" kern="1200"/>
            <a:t>: Your security is our priority. This manual includes best practices for protecting your account and details on how the platform safeguards your transactions.</a:t>
          </a:r>
          <a:endParaRPr lang="en-US" sz="1400" kern="1200"/>
        </a:p>
      </dsp:txBody>
      <dsp:txXfrm>
        <a:off x="772347" y="4442701"/>
        <a:ext cx="6322176" cy="710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1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8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9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4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0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7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6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12/14/2023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928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26BAA-9686-4D37-B702-A459A43F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29C28-4E1F-9A11-296C-D20DB528D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1122363"/>
            <a:ext cx="5047488" cy="2387600"/>
          </a:xfrm>
        </p:spPr>
        <p:txBody>
          <a:bodyPr>
            <a:normAutofit/>
          </a:bodyPr>
          <a:lstStyle/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Don’t Junk it – list it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1B32-67B0-9E50-4CBC-BC3C6534E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42" y="5373475"/>
            <a:ext cx="3657651" cy="1232997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/>
              <a:t>By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Raviteja Kovvada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Uday Kumar Kanchukommula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Vidyadhari Chennuri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Sai Krishna Kurra</a:t>
            </a:r>
            <a:endParaRPr lang="en-US" b="0" i="0">
              <a:solidFill>
                <a:srgbClr val="2D3B45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Oval 1">
            <a:extLst>
              <a:ext uri="{FF2B5EF4-FFF2-40B4-BE49-F238E27FC236}">
                <a16:creationId xmlns:a16="http://schemas.microsoft.com/office/drawing/2014/main" id="{AB330529-CB1E-4112-8F01-435C2E29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close-up of a car parts&#10;&#10;Description automatically generated">
            <a:extLst>
              <a:ext uri="{FF2B5EF4-FFF2-40B4-BE49-F238E27FC236}">
                <a16:creationId xmlns:a16="http://schemas.microsoft.com/office/drawing/2014/main" id="{D7A6F837-978C-1864-2E6F-6FAE9E663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76" y="2876796"/>
            <a:ext cx="3607206" cy="115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7E9F2-1B2C-D338-A55E-E2D236AB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9" y="553833"/>
            <a:ext cx="74987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C4E3B8-4C65-E11D-2EA6-4DFFD0C1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Manual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B91936-E178-C8F2-0788-397068C67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948945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13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326BAA-9686-4D37-B702-A459A43F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8C696-985A-32E6-B6AB-8863B471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  <a:endParaRPr lang="en-US"/>
          </a:p>
        </p:txBody>
      </p:sp>
      <p:sp>
        <p:nvSpPr>
          <p:cNvPr id="89" name="Oval 1">
            <a:extLst>
              <a:ext uri="{FF2B5EF4-FFF2-40B4-BE49-F238E27FC236}">
                <a16:creationId xmlns:a16="http://schemas.microsoft.com/office/drawing/2014/main" id="{AB330529-CB1E-4112-8F01-435C2E29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Graphic 60" descr="Smiling Face with No Fill">
            <a:extLst>
              <a:ext uri="{FF2B5EF4-FFF2-40B4-BE49-F238E27FC236}">
                <a16:creationId xmlns:a16="http://schemas.microsoft.com/office/drawing/2014/main" id="{3273C892-A8FC-A635-3A0A-4D3BBA424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476" y="1650594"/>
            <a:ext cx="3607206" cy="36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4785B6-4ACA-BC97-8020-5B169CDC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/>
              <a:t>About 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3208F8-9FBC-0D8C-8A70-744D8B07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477" y="371248"/>
            <a:ext cx="749873" cy="335309"/>
          </a:xfrm>
          <a:prstGeom prst="rect">
            <a:avLst/>
          </a:prstGeom>
        </p:spPr>
      </p:pic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6F2A61D-D647-AD61-B942-69C08A6C0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935971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817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E1685-7AA2-4814-411D-4AF76D60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/>
              <a:t>Introduction</a:t>
            </a:r>
          </a:p>
        </p:txBody>
      </p:sp>
      <p:graphicFrame>
        <p:nvGraphicFramePr>
          <p:cNvPr id="33" name="Rectangle 1">
            <a:extLst>
              <a:ext uri="{FF2B5EF4-FFF2-40B4-BE49-F238E27FC236}">
                <a16:creationId xmlns:a16="http://schemas.microsoft.com/office/drawing/2014/main" id="{588E484E-643C-A35E-EEF6-2E3C67000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145357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23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667ED-BA76-D74A-8EA5-EE228388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/>
              <a:t>Our Team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617CE7-EDC6-2F46-D4A3-38025DF91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r>
              <a:rPr lang="en-US" sz="1800"/>
              <a:t>Kurra Sai Krishna – Project Manager</a:t>
            </a:r>
          </a:p>
          <a:p>
            <a:r>
              <a:rPr lang="en-US" sz="1800"/>
              <a:t>Raviteja Kovvada – Backend Developer</a:t>
            </a:r>
          </a:p>
          <a:p>
            <a:r>
              <a:rPr lang="en-US" sz="1800"/>
              <a:t>Uday Kumar </a:t>
            </a:r>
            <a:r>
              <a:rPr lang="en-US" sz="1800" b="0" i="0" u="none" strike="noStrike" baseline="0"/>
              <a:t>Kanchukommula – Front</a:t>
            </a:r>
            <a:r>
              <a:rPr lang="en-US" sz="1800"/>
              <a:t>end Developer</a:t>
            </a:r>
          </a:p>
          <a:p>
            <a:r>
              <a:rPr lang="en-US" sz="1800" b="0" i="0" u="none" strike="noStrike" baseline="0"/>
              <a:t>Vidyadhari Chennuri - </a:t>
            </a:r>
            <a:r>
              <a:rPr lang="en-US" sz="1800" i="0" u="none" strike="noStrike" baseline="0">
                <a:latin typeface="Calibri" panose="020F0502020204030204" pitchFamily="34" charset="0"/>
              </a:rPr>
              <a:t>Lead Developer </a:t>
            </a:r>
            <a:endParaRPr lang="en-US" sz="1800"/>
          </a:p>
          <a:p>
            <a:endParaRPr lang="en-US" sz="1800"/>
          </a:p>
        </p:txBody>
      </p:sp>
      <p:sp>
        <p:nvSpPr>
          <p:cNvPr id="14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5E11BD35-27C0-1FA1-3A5A-AC757180E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594" y="2480831"/>
            <a:ext cx="3536756" cy="35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A71B-A18F-A9FC-B174-4ADEB861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A92A73-9752-7C3B-439D-6DAC34CCF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593396"/>
            <a:ext cx="9512527" cy="4815240"/>
          </a:xfrm>
        </p:spPr>
      </p:pic>
    </p:spTree>
    <p:extLst>
      <p:ext uri="{BB962C8B-B14F-4D97-AF65-F5344CB8AC3E}">
        <p14:creationId xmlns:p14="http://schemas.microsoft.com/office/powerpoint/2010/main" val="215124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ED79-3525-0F61-737F-75FAA520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			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AB331-38CB-8D5D-9CBC-9DD4D581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780" y="1690687"/>
            <a:ext cx="5089964" cy="45286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8B588-FE3D-6407-9B83-788805FA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83" y="1690688"/>
            <a:ext cx="5239028" cy="45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3999-0B52-5D80-D86A-8FB6E8DC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AF7B8-C7F4-32A3-B594-EE1ABAFF5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1506311"/>
            <a:ext cx="9518512" cy="4731786"/>
          </a:xfrm>
        </p:spPr>
      </p:pic>
    </p:spTree>
    <p:extLst>
      <p:ext uri="{BB962C8B-B14F-4D97-AF65-F5344CB8AC3E}">
        <p14:creationId xmlns:p14="http://schemas.microsoft.com/office/powerpoint/2010/main" val="396799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46AB-D0D6-0CB4-B77E-AE4A9836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Functionality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6E5C0-6025-E9CC-75EE-1E8D5D44A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5" y="2410893"/>
            <a:ext cx="10658475" cy="3180801"/>
          </a:xfrm>
        </p:spPr>
      </p:pic>
    </p:spTree>
    <p:extLst>
      <p:ext uri="{BB962C8B-B14F-4D97-AF65-F5344CB8AC3E}">
        <p14:creationId xmlns:p14="http://schemas.microsoft.com/office/powerpoint/2010/main" val="10948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B27F-5629-149F-EDC9-32994A3E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22532B-DD43-4E2D-89EC-CF97756B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284" y="1825625"/>
            <a:ext cx="90056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935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482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Nova</vt:lpstr>
      <vt:lpstr>Lato Extended</vt:lpstr>
      <vt:lpstr>Times New Roman</vt:lpstr>
      <vt:lpstr>ConfettiVTI</vt:lpstr>
      <vt:lpstr>Don’t Junk it – list it </vt:lpstr>
      <vt:lpstr>About Us</vt:lpstr>
      <vt:lpstr>Introduction</vt:lpstr>
      <vt:lpstr>Our Team</vt:lpstr>
      <vt:lpstr>Homepage:</vt:lpstr>
      <vt:lpstr>Login Page   Signup Page</vt:lpstr>
      <vt:lpstr>Cart</vt:lpstr>
      <vt:lpstr>Search Functionality</vt:lpstr>
      <vt:lpstr>Database</vt:lpstr>
      <vt:lpstr>Manual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Junk it – list it </dc:title>
  <dc:creator>Kurra, Sai Krishna</dc:creator>
  <cp:lastModifiedBy>Sai Krishna Kurra</cp:lastModifiedBy>
  <cp:revision>2</cp:revision>
  <dcterms:created xsi:type="dcterms:W3CDTF">2023-12-14T15:01:27Z</dcterms:created>
  <dcterms:modified xsi:type="dcterms:W3CDTF">2023-12-14T20:50:10Z</dcterms:modified>
</cp:coreProperties>
</file>